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397" r:id="rId5"/>
    <p:sldId id="278" r:id="rId6"/>
    <p:sldId id="401" r:id="rId7"/>
    <p:sldId id="402" r:id="rId8"/>
    <p:sldId id="403" r:id="rId9"/>
    <p:sldId id="399" r:id="rId10"/>
    <p:sldId id="398" r:id="rId11"/>
    <p:sldId id="426" r:id="rId12"/>
    <p:sldId id="428" r:id="rId13"/>
    <p:sldId id="429" r:id="rId14"/>
    <p:sldId id="430" r:id="rId15"/>
    <p:sldId id="431" r:id="rId16"/>
    <p:sldId id="425" r:id="rId17"/>
    <p:sldId id="406" r:id="rId18"/>
    <p:sldId id="405" r:id="rId19"/>
    <p:sldId id="423" r:id="rId20"/>
    <p:sldId id="3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1" userDrawn="1">
          <p15:clr>
            <a:srgbClr val="A4A3A4"/>
          </p15:clr>
        </p15:guide>
        <p15:guide id="2" pos="3840" userDrawn="1">
          <p15:clr>
            <a:srgbClr val="A4A3A4"/>
          </p15:clr>
        </p15:guide>
        <p15:guide id="3" orient="horz" pos="845" userDrawn="1">
          <p15:clr>
            <a:srgbClr val="A4A3A4"/>
          </p15:clr>
        </p15:guide>
        <p15:guide id="4" orient="horz" pos="22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79962"/>
    <a:srgbClr val="4D5356"/>
    <a:srgbClr val="8B2346"/>
    <a:srgbClr val="EA9D45"/>
    <a:srgbClr val="ECE7DC"/>
    <a:srgbClr val="461B2B"/>
    <a:srgbClr val="FFFFFF"/>
    <a:srgbClr val="E2D6C0"/>
    <a:srgbClr val="461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874607-61AF-BB4F-8EF2-15F5A4735D06}" v="225" dt="2025-02-27T05:45:18.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48"/>
    <p:restoredTop sz="76604"/>
  </p:normalViewPr>
  <p:slideViewPr>
    <p:cSldViewPr snapToGrid="0">
      <p:cViewPr varScale="1">
        <p:scale>
          <a:sx n="67" d="100"/>
          <a:sy n="67" d="100"/>
        </p:scale>
        <p:origin x="672" y="184"/>
      </p:cViewPr>
      <p:guideLst>
        <p:guide orient="horz" pos="2001"/>
        <p:guide pos="3840"/>
        <p:guide orient="horz" pos="845"/>
        <p:guide orient="horz" pos="22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oock, DA, Miss [dayna@sun.ac.za]" userId="3cd23fe2-0806-471d-a2b7-e44aca487b86" providerId="ADAL" clId="{9828762B-B75F-9C47-AE0C-A1B11D0522DC}"/>
    <pc:docChg chg="undo custSel modSld">
      <pc:chgData name="Croock, DA, Miss [dayna@sun.ac.za]" userId="3cd23fe2-0806-471d-a2b7-e44aca487b86" providerId="ADAL" clId="{9828762B-B75F-9C47-AE0C-A1B11D0522DC}" dt="2024-11-06T10:18:28.563" v="27" actId="20577"/>
      <pc:docMkLst>
        <pc:docMk/>
      </pc:docMkLst>
      <pc:sldChg chg="modSp mod">
        <pc:chgData name="Croock, DA, Miss [dayna@sun.ac.za]" userId="3cd23fe2-0806-471d-a2b7-e44aca487b86" providerId="ADAL" clId="{9828762B-B75F-9C47-AE0C-A1B11D0522DC}" dt="2024-11-06T10:18:28.563" v="27" actId="20577"/>
        <pc:sldMkLst>
          <pc:docMk/>
          <pc:sldMk cId="3192580946" sldId="397"/>
        </pc:sldMkLst>
      </pc:sldChg>
      <pc:sldChg chg="addSp modSp">
        <pc:chgData name="Croock, DA, Miss [dayna@sun.ac.za]" userId="3cd23fe2-0806-471d-a2b7-e44aca487b86" providerId="ADAL" clId="{9828762B-B75F-9C47-AE0C-A1B11D0522DC}" dt="2024-11-01T06:50:21.007" v="0" actId="767"/>
        <pc:sldMkLst>
          <pc:docMk/>
          <pc:sldMk cId="951925568" sldId="871"/>
        </pc:sldMkLst>
      </pc:sldChg>
    </pc:docChg>
  </pc:docChgLst>
  <pc:docChgLst>
    <pc:chgData name="Croock, DA, Miss [dayna@sun.ac.za]" userId="3cd23fe2-0806-471d-a2b7-e44aca487b86" providerId="ADAL" clId="{E272088A-4A99-9C46-B850-D15E3F39F32B}"/>
    <pc:docChg chg="undo custSel addSld delSld modSld sldOrd">
      <pc:chgData name="Croock, DA, Miss [dayna@sun.ac.za]" userId="3cd23fe2-0806-471d-a2b7-e44aca487b86" providerId="ADAL" clId="{E272088A-4A99-9C46-B850-D15E3F39F32B}" dt="2024-11-07T11:37:33.936" v="5922" actId="2696"/>
      <pc:docMkLst>
        <pc:docMk/>
      </pc:docMkLst>
      <pc:sldChg chg="modSp mod">
        <pc:chgData name="Croock, DA, Miss [dayna@sun.ac.za]" userId="3cd23fe2-0806-471d-a2b7-e44aca487b86" providerId="ADAL" clId="{E272088A-4A99-9C46-B850-D15E3F39F32B}" dt="2024-11-07T11:10:45.171" v="4640" actId="20577"/>
        <pc:sldMkLst>
          <pc:docMk/>
          <pc:sldMk cId="2180766255" sldId="278"/>
        </pc:sldMkLst>
      </pc:sldChg>
      <pc:sldChg chg="modSp mod">
        <pc:chgData name="Croock, DA, Miss [dayna@sun.ac.za]" userId="3cd23fe2-0806-471d-a2b7-e44aca487b86" providerId="ADAL" clId="{E272088A-4A99-9C46-B850-D15E3F39F32B}" dt="2024-11-07T10:45:31.070" v="4040" actId="20577"/>
        <pc:sldMkLst>
          <pc:docMk/>
          <pc:sldMk cId="3192580946" sldId="397"/>
        </pc:sldMkLst>
      </pc:sldChg>
      <pc:sldChg chg="addSp delSp modSp new mod ord modAnim">
        <pc:chgData name="Croock, DA, Miss [dayna@sun.ac.za]" userId="3cd23fe2-0806-471d-a2b7-e44aca487b86" providerId="ADAL" clId="{E272088A-4A99-9C46-B850-D15E3F39F32B}" dt="2024-11-07T09:42:09.072" v="2348" actId="20578"/>
        <pc:sldMkLst>
          <pc:docMk/>
          <pc:sldMk cId="739774838" sldId="398"/>
        </pc:sldMkLst>
      </pc:sldChg>
      <pc:sldChg chg="addSp delSp modSp new mod ord modAnim">
        <pc:chgData name="Croock, DA, Miss [dayna@sun.ac.za]" userId="3cd23fe2-0806-471d-a2b7-e44aca487b86" providerId="ADAL" clId="{E272088A-4A99-9C46-B850-D15E3F39F32B}" dt="2024-11-07T09:51:55.683" v="2468" actId="2711"/>
        <pc:sldMkLst>
          <pc:docMk/>
          <pc:sldMk cId="1560650173" sldId="399"/>
        </pc:sldMkLst>
      </pc:sldChg>
      <pc:sldChg chg="addSp delSp modSp new mod modAnim">
        <pc:chgData name="Croock, DA, Miss [dayna@sun.ac.za]" userId="3cd23fe2-0806-471d-a2b7-e44aca487b86" providerId="ADAL" clId="{E272088A-4A99-9C46-B850-D15E3F39F32B}" dt="2024-11-07T11:27:54.632" v="5767" actId="478"/>
        <pc:sldMkLst>
          <pc:docMk/>
          <pc:sldMk cId="1172768059" sldId="400"/>
        </pc:sldMkLst>
      </pc:sldChg>
      <pc:sldChg chg="addSp modSp new del mod">
        <pc:chgData name="Croock, DA, Miss [dayna@sun.ac.za]" userId="3cd23fe2-0806-471d-a2b7-e44aca487b86" providerId="ADAL" clId="{E272088A-4A99-9C46-B850-D15E3F39F32B}" dt="2024-11-07T09:46:26.351" v="2349" actId="2696"/>
        <pc:sldMkLst>
          <pc:docMk/>
          <pc:sldMk cId="955824801" sldId="401"/>
        </pc:sldMkLst>
      </pc:sldChg>
      <pc:sldChg chg="modSp add mod">
        <pc:chgData name="Croock, DA, Miss [dayna@sun.ac.za]" userId="3cd23fe2-0806-471d-a2b7-e44aca487b86" providerId="ADAL" clId="{E272088A-4A99-9C46-B850-D15E3F39F32B}" dt="2024-11-07T09:46:34.804" v="2365" actId="20577"/>
        <pc:sldMkLst>
          <pc:docMk/>
          <pc:sldMk cId="2081033612" sldId="401"/>
        </pc:sldMkLst>
      </pc:sldChg>
      <pc:sldChg chg="addSp modSp new del mod">
        <pc:chgData name="Croock, DA, Miss [dayna@sun.ac.za]" userId="3cd23fe2-0806-471d-a2b7-e44aca487b86" providerId="ADAL" clId="{E272088A-4A99-9C46-B850-D15E3F39F32B}" dt="2024-11-07T09:46:26.351" v="2349" actId="2696"/>
        <pc:sldMkLst>
          <pc:docMk/>
          <pc:sldMk cId="1464560026" sldId="402"/>
        </pc:sldMkLst>
      </pc:sldChg>
      <pc:sldChg chg="modSp add mod">
        <pc:chgData name="Croock, DA, Miss [dayna@sun.ac.za]" userId="3cd23fe2-0806-471d-a2b7-e44aca487b86" providerId="ADAL" clId="{E272088A-4A99-9C46-B850-D15E3F39F32B}" dt="2024-11-07T09:46:41.173" v="2380" actId="20577"/>
        <pc:sldMkLst>
          <pc:docMk/>
          <pc:sldMk cId="3324907601" sldId="402"/>
        </pc:sldMkLst>
      </pc:sldChg>
      <pc:sldChg chg="modSp add mod">
        <pc:chgData name="Croock, DA, Miss [dayna@sun.ac.za]" userId="3cd23fe2-0806-471d-a2b7-e44aca487b86" providerId="ADAL" clId="{E272088A-4A99-9C46-B850-D15E3F39F32B}" dt="2024-11-07T09:46:45.760" v="2395" actId="20577"/>
        <pc:sldMkLst>
          <pc:docMk/>
          <pc:sldMk cId="174629618" sldId="403"/>
        </pc:sldMkLst>
      </pc:sldChg>
      <pc:sldChg chg="addSp delSp modSp new del mod">
        <pc:chgData name="Croock, DA, Miss [dayna@sun.ac.za]" userId="3cd23fe2-0806-471d-a2b7-e44aca487b86" providerId="ADAL" clId="{E272088A-4A99-9C46-B850-D15E3F39F32B}" dt="2024-11-07T09:46:26.351" v="2349" actId="2696"/>
        <pc:sldMkLst>
          <pc:docMk/>
          <pc:sldMk cId="1137616809" sldId="403"/>
        </pc:sldMkLst>
      </pc:sldChg>
      <pc:sldChg chg="addSp delSp modSp new mod">
        <pc:chgData name="Croock, DA, Miss [dayna@sun.ac.za]" userId="3cd23fe2-0806-471d-a2b7-e44aca487b86" providerId="ADAL" clId="{E272088A-4A99-9C46-B850-D15E3F39F32B}" dt="2024-11-07T11:28:28.031" v="5808" actId="20577"/>
        <pc:sldMkLst>
          <pc:docMk/>
          <pc:sldMk cId="3151330671" sldId="404"/>
        </pc:sldMkLst>
      </pc:sldChg>
      <pc:sldChg chg="addSp delSp modSp new del mod">
        <pc:chgData name="Croock, DA, Miss [dayna@sun.ac.za]" userId="3cd23fe2-0806-471d-a2b7-e44aca487b86" providerId="ADAL" clId="{E272088A-4A99-9C46-B850-D15E3F39F32B}" dt="2024-11-07T09:41:46.482" v="2347" actId="2696"/>
        <pc:sldMkLst>
          <pc:docMk/>
          <pc:sldMk cId="2617448920" sldId="405"/>
        </pc:sldMkLst>
      </pc:sldChg>
      <pc:sldChg chg="addSp delSp modSp new mod delAnim modAnim">
        <pc:chgData name="Croock, DA, Miss [dayna@sun.ac.za]" userId="3cd23fe2-0806-471d-a2b7-e44aca487b86" providerId="ADAL" clId="{E272088A-4A99-9C46-B850-D15E3F39F32B}" dt="2024-11-07T10:27:53.189" v="3683" actId="478"/>
        <pc:sldMkLst>
          <pc:docMk/>
          <pc:sldMk cId="2667054494" sldId="405"/>
        </pc:sldMkLst>
      </pc:sldChg>
      <pc:sldChg chg="addSp delSp modSp add mod modAnim">
        <pc:chgData name="Croock, DA, Miss [dayna@sun.ac.za]" userId="3cd23fe2-0806-471d-a2b7-e44aca487b86" providerId="ADAL" clId="{E272088A-4A99-9C46-B850-D15E3F39F32B}" dt="2024-11-07T10:21:24.176" v="3415" actId="1076"/>
        <pc:sldMkLst>
          <pc:docMk/>
          <pc:sldMk cId="136273275" sldId="406"/>
        </pc:sldMkLst>
      </pc:sldChg>
      <pc:sldChg chg="delSp modSp add del mod ord">
        <pc:chgData name="Croock, DA, Miss [dayna@sun.ac.za]" userId="3cd23fe2-0806-471d-a2b7-e44aca487b86" providerId="ADAL" clId="{E272088A-4A99-9C46-B850-D15E3F39F32B}" dt="2024-11-07T10:00:35.704" v="2728" actId="2696"/>
        <pc:sldMkLst>
          <pc:docMk/>
          <pc:sldMk cId="1544096929" sldId="406"/>
        </pc:sldMkLst>
      </pc:sldChg>
      <pc:sldChg chg="addSp modSp new mod modAnim">
        <pc:chgData name="Croock, DA, Miss [dayna@sun.ac.za]" userId="3cd23fe2-0806-471d-a2b7-e44aca487b86" providerId="ADAL" clId="{E272088A-4A99-9C46-B850-D15E3F39F32B}" dt="2024-11-07T10:58:15.974" v="4336" actId="20577"/>
        <pc:sldMkLst>
          <pc:docMk/>
          <pc:sldMk cId="188892366" sldId="407"/>
        </pc:sldMkLst>
      </pc:sldChg>
      <pc:sldChg chg="addSp delSp modSp new mod">
        <pc:chgData name="Croock, DA, Miss [dayna@sun.ac.za]" userId="3cd23fe2-0806-471d-a2b7-e44aca487b86" providerId="ADAL" clId="{E272088A-4A99-9C46-B850-D15E3F39F32B}" dt="2024-11-07T11:34:11.067" v="5884" actId="20577"/>
        <pc:sldMkLst>
          <pc:docMk/>
          <pc:sldMk cId="582107575" sldId="408"/>
        </pc:sldMkLst>
      </pc:sldChg>
      <pc:sldChg chg="addSp delSp modSp add mod">
        <pc:chgData name="Croock, DA, Miss [dayna@sun.ac.za]" userId="3cd23fe2-0806-471d-a2b7-e44aca487b86" providerId="ADAL" clId="{E272088A-4A99-9C46-B850-D15E3F39F32B}" dt="2024-11-07T11:22:36.303" v="5404"/>
        <pc:sldMkLst>
          <pc:docMk/>
          <pc:sldMk cId="2647775158" sldId="409"/>
        </pc:sldMkLst>
      </pc:sldChg>
      <pc:sldChg chg="addSp delSp modSp add mod">
        <pc:chgData name="Croock, DA, Miss [dayna@sun.ac.za]" userId="3cd23fe2-0806-471d-a2b7-e44aca487b86" providerId="ADAL" clId="{E272088A-4A99-9C46-B850-D15E3F39F32B}" dt="2024-11-07T11:32:55.080" v="5862"/>
        <pc:sldMkLst>
          <pc:docMk/>
          <pc:sldMk cId="467431949" sldId="410"/>
        </pc:sldMkLst>
      </pc:sldChg>
      <pc:sldChg chg="modSp add del ord">
        <pc:chgData name="Croock, DA, Miss [dayna@sun.ac.za]" userId="3cd23fe2-0806-471d-a2b7-e44aca487b86" providerId="ADAL" clId="{E272088A-4A99-9C46-B850-D15E3F39F32B}" dt="2024-11-07T11:37:33.936" v="5922" actId="2696"/>
        <pc:sldMkLst>
          <pc:docMk/>
          <pc:sldMk cId="2862235243" sldId="411"/>
        </pc:sldMkLst>
      </pc:sldChg>
      <pc:sldChg chg="del">
        <pc:chgData name="Croock, DA, Miss [dayna@sun.ac.za]" userId="3cd23fe2-0806-471d-a2b7-e44aca487b86" providerId="ADAL" clId="{E272088A-4A99-9C46-B850-D15E3F39F32B}" dt="2024-11-06T10:19:56.180" v="93" actId="2696"/>
        <pc:sldMkLst>
          <pc:docMk/>
          <pc:sldMk cId="3465079779" sldId="862"/>
        </pc:sldMkLst>
      </pc:sldChg>
      <pc:sldChg chg="del">
        <pc:chgData name="Croock, DA, Miss [dayna@sun.ac.za]" userId="3cd23fe2-0806-471d-a2b7-e44aca487b86" providerId="ADAL" clId="{E272088A-4A99-9C46-B850-D15E3F39F32B}" dt="2024-11-06T10:19:56.183" v="96" actId="2696"/>
        <pc:sldMkLst>
          <pc:docMk/>
          <pc:sldMk cId="2333421812" sldId="864"/>
        </pc:sldMkLst>
      </pc:sldChg>
      <pc:sldChg chg="del">
        <pc:chgData name="Croock, DA, Miss [dayna@sun.ac.za]" userId="3cd23fe2-0806-471d-a2b7-e44aca487b86" providerId="ADAL" clId="{E272088A-4A99-9C46-B850-D15E3F39F32B}" dt="2024-11-06T10:19:56.219" v="100" actId="2696"/>
        <pc:sldMkLst>
          <pc:docMk/>
          <pc:sldMk cId="4121655975" sldId="865"/>
        </pc:sldMkLst>
      </pc:sldChg>
      <pc:sldChg chg="del">
        <pc:chgData name="Croock, DA, Miss [dayna@sun.ac.za]" userId="3cd23fe2-0806-471d-a2b7-e44aca487b86" providerId="ADAL" clId="{E272088A-4A99-9C46-B850-D15E3F39F32B}" dt="2024-11-06T10:19:56.182" v="95" actId="2696"/>
        <pc:sldMkLst>
          <pc:docMk/>
          <pc:sldMk cId="4284957837" sldId="866"/>
        </pc:sldMkLst>
      </pc:sldChg>
      <pc:sldChg chg="del">
        <pc:chgData name="Croock, DA, Miss [dayna@sun.ac.za]" userId="3cd23fe2-0806-471d-a2b7-e44aca487b86" providerId="ADAL" clId="{E272088A-4A99-9C46-B850-D15E3F39F32B}" dt="2024-11-06T10:19:56.193" v="97" actId="2696"/>
        <pc:sldMkLst>
          <pc:docMk/>
          <pc:sldMk cId="3728307281" sldId="867"/>
        </pc:sldMkLst>
      </pc:sldChg>
      <pc:sldChg chg="del">
        <pc:chgData name="Croock, DA, Miss [dayna@sun.ac.za]" userId="3cd23fe2-0806-471d-a2b7-e44aca487b86" providerId="ADAL" clId="{E272088A-4A99-9C46-B850-D15E3F39F32B}" dt="2024-11-06T10:19:56.263" v="102" actId="2696"/>
        <pc:sldMkLst>
          <pc:docMk/>
          <pc:sldMk cId="1054803457" sldId="869"/>
        </pc:sldMkLst>
      </pc:sldChg>
      <pc:sldChg chg="del">
        <pc:chgData name="Croock, DA, Miss [dayna@sun.ac.za]" userId="3cd23fe2-0806-471d-a2b7-e44aca487b86" providerId="ADAL" clId="{E272088A-4A99-9C46-B850-D15E3F39F32B}" dt="2024-11-06T10:19:56.197" v="99" actId="2696"/>
        <pc:sldMkLst>
          <pc:docMk/>
          <pc:sldMk cId="3284367573" sldId="870"/>
        </pc:sldMkLst>
      </pc:sldChg>
      <pc:sldChg chg="del">
        <pc:chgData name="Croock, DA, Miss [dayna@sun.ac.za]" userId="3cd23fe2-0806-471d-a2b7-e44aca487b86" providerId="ADAL" clId="{E272088A-4A99-9C46-B850-D15E3F39F32B}" dt="2024-11-06T10:19:56.194" v="98" actId="2696"/>
        <pc:sldMkLst>
          <pc:docMk/>
          <pc:sldMk cId="951925568" sldId="871"/>
        </pc:sldMkLst>
      </pc:sldChg>
      <pc:sldChg chg="del">
        <pc:chgData name="Croock, DA, Miss [dayna@sun.ac.za]" userId="3cd23fe2-0806-471d-a2b7-e44aca487b86" providerId="ADAL" clId="{E272088A-4A99-9C46-B850-D15E3F39F32B}" dt="2024-11-06T10:19:56.220" v="101" actId="2696"/>
        <pc:sldMkLst>
          <pc:docMk/>
          <pc:sldMk cId="2106836685" sldId="872"/>
        </pc:sldMkLst>
      </pc:sldChg>
      <pc:sldChg chg="del">
        <pc:chgData name="Croock, DA, Miss [dayna@sun.ac.za]" userId="3cd23fe2-0806-471d-a2b7-e44aca487b86" providerId="ADAL" clId="{E272088A-4A99-9C46-B850-D15E3F39F32B}" dt="2024-11-06T10:19:56.181" v="94" actId="2696"/>
        <pc:sldMkLst>
          <pc:docMk/>
          <pc:sldMk cId="108691980" sldId="873"/>
        </pc:sldMkLst>
      </pc:sldChg>
    </pc:docChg>
  </pc:docChgLst>
  <pc:docChgLst>
    <pc:chgData name="Carene Ndong Sima" userId="7797a251f59490e2" providerId="LiveId" clId="{DF874607-61AF-BB4F-8EF2-15F5A4735D06}"/>
    <pc:docChg chg="undo redo custSel addSld delSld modSld sldOrd">
      <pc:chgData name="Carene Ndong Sima" userId="7797a251f59490e2" providerId="LiveId" clId="{DF874607-61AF-BB4F-8EF2-15F5A4735D06}" dt="2025-02-27T07:12:06.999" v="2653" actId="1076"/>
      <pc:docMkLst>
        <pc:docMk/>
      </pc:docMkLst>
      <pc:sldChg chg="modSp mod">
        <pc:chgData name="Carene Ndong Sima" userId="7797a251f59490e2" providerId="LiveId" clId="{DF874607-61AF-BB4F-8EF2-15F5A4735D06}" dt="2025-02-27T00:11:58.766" v="438" actId="20577"/>
        <pc:sldMkLst>
          <pc:docMk/>
          <pc:sldMk cId="2180766255" sldId="278"/>
        </pc:sldMkLst>
        <pc:spChg chg="mod">
          <ac:chgData name="Carene Ndong Sima" userId="7797a251f59490e2" providerId="LiveId" clId="{DF874607-61AF-BB4F-8EF2-15F5A4735D06}" dt="2025-02-27T00:09:33.104" v="109" actId="20577"/>
          <ac:spMkLst>
            <pc:docMk/>
            <pc:sldMk cId="2180766255" sldId="278"/>
            <ac:spMk id="14" creationId="{8E3A3F8C-6230-504C-8AFC-31068B2D2720}"/>
          </ac:spMkLst>
        </pc:spChg>
        <pc:spChg chg="mod">
          <ac:chgData name="Carene Ndong Sima" userId="7797a251f59490e2" providerId="LiveId" clId="{DF874607-61AF-BB4F-8EF2-15F5A4735D06}" dt="2025-02-27T00:11:58.766" v="438" actId="20577"/>
          <ac:spMkLst>
            <pc:docMk/>
            <pc:sldMk cId="2180766255" sldId="278"/>
            <ac:spMk id="15" creationId="{B1EA54D1-E7D1-A740-AA26-B16D16042E22}"/>
          </ac:spMkLst>
        </pc:spChg>
      </pc:sldChg>
      <pc:sldChg chg="addSp modSp mod">
        <pc:chgData name="Carene Ndong Sima" userId="7797a251f59490e2" providerId="LiveId" clId="{DF874607-61AF-BB4F-8EF2-15F5A4735D06}" dt="2025-02-27T07:12:06.999" v="2653" actId="1076"/>
        <pc:sldMkLst>
          <pc:docMk/>
          <pc:sldMk cId="3192580946" sldId="397"/>
        </pc:sldMkLst>
        <pc:spChg chg="add mod">
          <ac:chgData name="Carene Ndong Sima" userId="7797a251f59490e2" providerId="LiveId" clId="{DF874607-61AF-BB4F-8EF2-15F5A4735D06}" dt="2025-02-27T07:12:06.999" v="2653" actId="1076"/>
          <ac:spMkLst>
            <pc:docMk/>
            <pc:sldMk cId="3192580946" sldId="397"/>
            <ac:spMk id="2" creationId="{EDB3CB18-EA42-0F20-98C3-2BB95EFC75AB}"/>
          </ac:spMkLst>
        </pc:spChg>
        <pc:spChg chg="mod">
          <ac:chgData name="Carene Ndong Sima" userId="7797a251f59490e2" providerId="LiveId" clId="{DF874607-61AF-BB4F-8EF2-15F5A4735D06}" dt="2025-02-27T07:11:17.866" v="2650" actId="14100"/>
          <ac:spMkLst>
            <pc:docMk/>
            <pc:sldMk cId="3192580946" sldId="397"/>
            <ac:spMk id="7" creationId="{1C77969E-7453-4379-BA49-489BE156FC97}"/>
          </ac:spMkLst>
        </pc:spChg>
        <pc:spChg chg="mod">
          <ac:chgData name="Carene Ndong Sima" userId="7797a251f59490e2" providerId="LiveId" clId="{DF874607-61AF-BB4F-8EF2-15F5A4735D06}" dt="2025-02-27T07:11:58.347" v="2652" actId="1076"/>
          <ac:spMkLst>
            <pc:docMk/>
            <pc:sldMk cId="3192580946" sldId="397"/>
            <ac:spMk id="10" creationId="{4A2E3458-2FE6-4D84-8A88-415691A3E1D7}"/>
          </ac:spMkLst>
        </pc:spChg>
      </pc:sldChg>
      <pc:sldChg chg="addSp delSp modSp mod ord delAnim modNotesTx">
        <pc:chgData name="Carene Ndong Sima" userId="7797a251f59490e2" providerId="LiveId" clId="{DF874607-61AF-BB4F-8EF2-15F5A4735D06}" dt="2025-02-27T01:32:19.473" v="2125" actId="20577"/>
        <pc:sldMkLst>
          <pc:docMk/>
          <pc:sldMk cId="739774838" sldId="398"/>
        </pc:sldMkLst>
        <pc:spChg chg="add del mod">
          <ac:chgData name="Carene Ndong Sima" userId="7797a251f59490e2" providerId="LiveId" clId="{DF874607-61AF-BB4F-8EF2-15F5A4735D06}" dt="2025-02-27T01:27:54.896" v="2058" actId="478"/>
          <ac:spMkLst>
            <pc:docMk/>
            <pc:sldMk cId="739774838" sldId="398"/>
            <ac:spMk id="2" creationId="{19AF9759-7695-42C1-3255-BE23BC74E227}"/>
          </ac:spMkLst>
        </pc:spChg>
        <pc:spChg chg="add del mod">
          <ac:chgData name="Carene Ndong Sima" userId="7797a251f59490e2" providerId="LiveId" clId="{DF874607-61AF-BB4F-8EF2-15F5A4735D06}" dt="2025-02-27T01:25:20.399" v="2017"/>
          <ac:spMkLst>
            <pc:docMk/>
            <pc:sldMk cId="739774838" sldId="398"/>
            <ac:spMk id="3" creationId="{9E9CD1A2-CDAF-031E-5664-45A9F8531018}"/>
          </ac:spMkLst>
        </pc:spChg>
        <pc:spChg chg="mod">
          <ac:chgData name="Carene Ndong Sima" userId="7797a251f59490e2" providerId="LiveId" clId="{DF874607-61AF-BB4F-8EF2-15F5A4735D06}" dt="2025-02-27T01:27:45.698" v="2057" actId="20577"/>
          <ac:spMkLst>
            <pc:docMk/>
            <pc:sldMk cId="739774838" sldId="398"/>
            <ac:spMk id="4" creationId="{1531DCCA-420C-E354-F457-FCF0215D449B}"/>
          </ac:spMkLst>
        </pc:spChg>
        <pc:spChg chg="add del mod">
          <ac:chgData name="Carene Ndong Sima" userId="7797a251f59490e2" providerId="LiveId" clId="{DF874607-61AF-BB4F-8EF2-15F5A4735D06}" dt="2025-02-27T01:27:56.795" v="2060"/>
          <ac:spMkLst>
            <pc:docMk/>
            <pc:sldMk cId="739774838" sldId="398"/>
            <ac:spMk id="6" creationId="{85B84087-22F2-9BC1-9016-8364350745EF}"/>
          </ac:spMkLst>
        </pc:spChg>
        <pc:spChg chg="add mod">
          <ac:chgData name="Carene Ndong Sima" userId="7797a251f59490e2" providerId="LiveId" clId="{DF874607-61AF-BB4F-8EF2-15F5A4735D06}" dt="2025-02-27T01:28:12.291" v="2065" actId="14100"/>
          <ac:spMkLst>
            <pc:docMk/>
            <pc:sldMk cId="739774838" sldId="398"/>
            <ac:spMk id="7" creationId="{945E1128-F2B0-951D-8F25-50DF80F76933}"/>
          </ac:spMkLst>
        </pc:spChg>
        <pc:grpChg chg="del">
          <ac:chgData name="Carene Ndong Sima" userId="7797a251f59490e2" providerId="LiveId" clId="{DF874607-61AF-BB4F-8EF2-15F5A4735D06}" dt="2025-02-27T00:32:38.266" v="1018" actId="478"/>
          <ac:grpSpMkLst>
            <pc:docMk/>
            <pc:sldMk cId="739774838" sldId="398"/>
            <ac:grpSpMk id="18" creationId="{7A632922-0AE3-01D3-040E-A682448D8C3E}"/>
          </ac:grpSpMkLst>
        </pc:grpChg>
        <pc:picChg chg="add mod">
          <ac:chgData name="Carene Ndong Sima" userId="7797a251f59490e2" providerId="LiveId" clId="{DF874607-61AF-BB4F-8EF2-15F5A4735D06}" dt="2025-02-27T01:29:24.302" v="2071" actId="1076"/>
          <ac:picMkLst>
            <pc:docMk/>
            <pc:sldMk cId="739774838" sldId="398"/>
            <ac:picMk id="8" creationId="{BD2708FC-82D6-39E9-5B1B-C1E19A1B68B2}"/>
          </ac:picMkLst>
        </pc:picChg>
        <pc:picChg chg="del">
          <ac:chgData name="Carene Ndong Sima" userId="7797a251f59490e2" providerId="LiveId" clId="{DF874607-61AF-BB4F-8EF2-15F5A4735D06}" dt="2025-02-27T00:32:41.292" v="1019" actId="478"/>
          <ac:picMkLst>
            <pc:docMk/>
            <pc:sldMk cId="739774838" sldId="398"/>
            <ac:picMk id="10" creationId="{5CCC42CD-5BE9-7887-4A9E-BBB75397A540}"/>
          </ac:picMkLst>
        </pc:picChg>
        <pc:picChg chg="del">
          <ac:chgData name="Carene Ndong Sima" userId="7797a251f59490e2" providerId="LiveId" clId="{DF874607-61AF-BB4F-8EF2-15F5A4735D06}" dt="2025-02-27T00:32:41.292" v="1019" actId="478"/>
          <ac:picMkLst>
            <pc:docMk/>
            <pc:sldMk cId="739774838" sldId="398"/>
            <ac:picMk id="13" creationId="{9C03EF67-634A-9182-C16C-587718FBD625}"/>
          </ac:picMkLst>
        </pc:picChg>
        <pc:picChg chg="del">
          <ac:chgData name="Carene Ndong Sima" userId="7797a251f59490e2" providerId="LiveId" clId="{DF874607-61AF-BB4F-8EF2-15F5A4735D06}" dt="2025-02-27T00:32:41.292" v="1019" actId="478"/>
          <ac:picMkLst>
            <pc:docMk/>
            <pc:sldMk cId="739774838" sldId="398"/>
            <ac:picMk id="14" creationId="{14595DD5-71DD-2AD8-FA83-DAC0617FA767}"/>
          </ac:picMkLst>
        </pc:picChg>
        <pc:picChg chg="del">
          <ac:chgData name="Carene Ndong Sima" userId="7797a251f59490e2" providerId="LiveId" clId="{DF874607-61AF-BB4F-8EF2-15F5A4735D06}" dt="2025-02-27T00:32:45.798" v="1022" actId="478"/>
          <ac:picMkLst>
            <pc:docMk/>
            <pc:sldMk cId="739774838" sldId="398"/>
            <ac:picMk id="16" creationId="{FF8E583E-417C-5E80-D21F-E98A8F3AEC09}"/>
          </ac:picMkLst>
        </pc:picChg>
        <pc:picChg chg="del">
          <ac:chgData name="Carene Ndong Sima" userId="7797a251f59490e2" providerId="LiveId" clId="{DF874607-61AF-BB4F-8EF2-15F5A4735D06}" dt="2025-02-27T00:32:41.292" v="1019" actId="478"/>
          <ac:picMkLst>
            <pc:docMk/>
            <pc:sldMk cId="739774838" sldId="398"/>
            <ac:picMk id="20" creationId="{7AA6FD14-201B-8854-B3AE-6248275DB570}"/>
          </ac:picMkLst>
        </pc:picChg>
        <pc:picChg chg="del">
          <ac:chgData name="Carene Ndong Sima" userId="7797a251f59490e2" providerId="LiveId" clId="{DF874607-61AF-BB4F-8EF2-15F5A4735D06}" dt="2025-02-27T00:32:35.119" v="1017" actId="478"/>
          <ac:picMkLst>
            <pc:docMk/>
            <pc:sldMk cId="739774838" sldId="398"/>
            <ac:picMk id="21" creationId="{17D8C818-25F9-E03B-6544-3FBE83039C31}"/>
          </ac:picMkLst>
        </pc:picChg>
      </pc:sldChg>
      <pc:sldChg chg="addSp delSp modSp mod ord delAnim modAnim modNotesTx">
        <pc:chgData name="Carene Ndong Sima" userId="7797a251f59490e2" providerId="LiveId" clId="{DF874607-61AF-BB4F-8EF2-15F5A4735D06}" dt="2025-02-27T02:14:16.191" v="2441" actId="20577"/>
        <pc:sldMkLst>
          <pc:docMk/>
          <pc:sldMk cId="1560650173" sldId="399"/>
        </pc:sldMkLst>
        <pc:spChg chg="del mod">
          <ac:chgData name="Carene Ndong Sima" userId="7797a251f59490e2" providerId="LiveId" clId="{DF874607-61AF-BB4F-8EF2-15F5A4735D06}" dt="2025-02-27T01:12:21.534" v="1896" actId="478"/>
          <ac:spMkLst>
            <pc:docMk/>
            <pc:sldMk cId="1560650173" sldId="399"/>
            <ac:spMk id="2" creationId="{79863978-32C4-37D5-9FBC-6F40BFBC0DBD}"/>
          </ac:spMkLst>
        </pc:spChg>
        <pc:spChg chg="del">
          <ac:chgData name="Carene Ndong Sima" userId="7797a251f59490e2" providerId="LiveId" clId="{DF874607-61AF-BB4F-8EF2-15F5A4735D06}" dt="2025-02-27T00:31:20.911" v="990" actId="478"/>
          <ac:spMkLst>
            <pc:docMk/>
            <pc:sldMk cId="1560650173" sldId="399"/>
            <ac:spMk id="3" creationId="{395CA53C-A98F-548B-589B-DDB8C0B34D48}"/>
          </ac:spMkLst>
        </pc:spChg>
        <pc:spChg chg="add mod">
          <ac:chgData name="Carene Ndong Sima" userId="7797a251f59490e2" providerId="LiveId" clId="{DF874607-61AF-BB4F-8EF2-15F5A4735D06}" dt="2025-02-27T01:43:10.376" v="2168" actId="1076"/>
          <ac:spMkLst>
            <pc:docMk/>
            <pc:sldMk cId="1560650173" sldId="399"/>
            <ac:spMk id="3" creationId="{F76A2D42-B952-537B-2CA7-1AA631D06F6A}"/>
          </ac:spMkLst>
        </pc:spChg>
        <pc:spChg chg="mod">
          <ac:chgData name="Carene Ndong Sima" userId="7797a251f59490e2" providerId="LiveId" clId="{DF874607-61AF-BB4F-8EF2-15F5A4735D06}" dt="2025-02-27T01:12:16.511" v="1894" actId="1076"/>
          <ac:spMkLst>
            <pc:docMk/>
            <pc:sldMk cId="1560650173" sldId="399"/>
            <ac:spMk id="4" creationId="{EC776B4C-7F57-7382-2949-0F8154627CBB}"/>
          </ac:spMkLst>
        </pc:spChg>
        <pc:spChg chg="add mod">
          <ac:chgData name="Carene Ndong Sima" userId="7797a251f59490e2" providerId="LiveId" clId="{DF874607-61AF-BB4F-8EF2-15F5A4735D06}" dt="2025-02-27T01:13:28.312" v="1907" actId="1076"/>
          <ac:spMkLst>
            <pc:docMk/>
            <pc:sldMk cId="1560650173" sldId="399"/>
            <ac:spMk id="6" creationId="{1E0B6EFA-5E7C-60E3-6111-4EE1E2374FD5}"/>
          </ac:spMkLst>
        </pc:spChg>
        <pc:spChg chg="add del mod">
          <ac:chgData name="Carene Ndong Sima" userId="7797a251f59490e2" providerId="LiveId" clId="{DF874607-61AF-BB4F-8EF2-15F5A4735D06}" dt="2025-02-27T00:31:23.729" v="991" actId="478"/>
          <ac:spMkLst>
            <pc:docMk/>
            <pc:sldMk cId="1560650173" sldId="399"/>
            <ac:spMk id="7" creationId="{02FAF1E4-2BEF-6E40-8B9E-A6BA91704734}"/>
          </ac:spMkLst>
        </pc:spChg>
        <pc:spChg chg="add mod">
          <ac:chgData name="Carene Ndong Sima" userId="7797a251f59490e2" providerId="LiveId" clId="{DF874607-61AF-BB4F-8EF2-15F5A4735D06}" dt="2025-02-27T01:13:28.312" v="1907" actId="1076"/>
          <ac:spMkLst>
            <pc:docMk/>
            <pc:sldMk cId="1560650173" sldId="399"/>
            <ac:spMk id="7" creationId="{DAAD5767-8E84-22F1-647A-E6F3490FE7F5}"/>
          </ac:spMkLst>
        </pc:spChg>
        <pc:spChg chg="add mod">
          <ac:chgData name="Carene Ndong Sima" userId="7797a251f59490e2" providerId="LiveId" clId="{DF874607-61AF-BB4F-8EF2-15F5A4735D06}" dt="2025-02-27T01:12:13.648" v="1893" actId="1076"/>
          <ac:spMkLst>
            <pc:docMk/>
            <pc:sldMk cId="1560650173" sldId="399"/>
            <ac:spMk id="8" creationId="{1128AB80-FB54-7F53-172B-8CD502504582}"/>
          </ac:spMkLst>
        </pc:spChg>
        <pc:spChg chg="add mod">
          <ac:chgData name="Carene Ndong Sima" userId="7797a251f59490e2" providerId="LiveId" clId="{DF874607-61AF-BB4F-8EF2-15F5A4735D06}" dt="2025-02-27T01:13:28.312" v="1907" actId="1076"/>
          <ac:spMkLst>
            <pc:docMk/>
            <pc:sldMk cId="1560650173" sldId="399"/>
            <ac:spMk id="11" creationId="{8CA23934-A00D-BBC7-C7D1-34A693D362D5}"/>
          </ac:spMkLst>
        </pc:spChg>
        <pc:spChg chg="add mod">
          <ac:chgData name="Carene Ndong Sima" userId="7797a251f59490e2" providerId="LiveId" clId="{DF874607-61AF-BB4F-8EF2-15F5A4735D06}" dt="2025-02-27T01:13:55.611" v="1912" actId="1076"/>
          <ac:spMkLst>
            <pc:docMk/>
            <pc:sldMk cId="1560650173" sldId="399"/>
            <ac:spMk id="12" creationId="{2D39A05F-A8D6-D7D9-CDC5-AE5DECE7E90D}"/>
          </ac:spMkLst>
        </pc:spChg>
        <pc:graphicFrameChg chg="add mod">
          <ac:chgData name="Carene Ndong Sima" userId="7797a251f59490e2" providerId="LiveId" clId="{DF874607-61AF-BB4F-8EF2-15F5A4735D06}" dt="2025-02-27T01:13:28.312" v="1907" actId="1076"/>
          <ac:graphicFrameMkLst>
            <pc:docMk/>
            <pc:sldMk cId="1560650173" sldId="399"/>
            <ac:graphicFrameMk id="9" creationId="{487A680E-A035-400A-1777-C6CCB9AD9F79}"/>
          </ac:graphicFrameMkLst>
        </pc:graphicFrameChg>
        <pc:graphicFrameChg chg="add mod">
          <ac:chgData name="Carene Ndong Sima" userId="7797a251f59490e2" providerId="LiveId" clId="{DF874607-61AF-BB4F-8EF2-15F5A4735D06}" dt="2025-02-27T01:13:28.312" v="1907" actId="1076"/>
          <ac:graphicFrameMkLst>
            <pc:docMk/>
            <pc:sldMk cId="1560650173" sldId="399"/>
            <ac:graphicFrameMk id="10" creationId="{5FFA0FE2-C0FD-E8E8-D5A8-E120FF1197F1}"/>
          </ac:graphicFrameMkLst>
        </pc:graphicFrameChg>
        <pc:graphicFrameChg chg="add mod modGraphic">
          <ac:chgData name="Carene Ndong Sima" userId="7797a251f59490e2" providerId="LiveId" clId="{DF874607-61AF-BB4F-8EF2-15F5A4735D06}" dt="2025-02-27T01:43:05.719" v="2167" actId="1076"/>
          <ac:graphicFrameMkLst>
            <pc:docMk/>
            <pc:sldMk cId="1560650173" sldId="399"/>
            <ac:graphicFrameMk id="13" creationId="{C4AAE829-61E8-05FE-77AE-670698A9DAD0}"/>
          </ac:graphicFrameMkLst>
        </pc:graphicFrameChg>
        <pc:cxnChg chg="add mod">
          <ac:chgData name="Carene Ndong Sima" userId="7797a251f59490e2" providerId="LiveId" clId="{DF874607-61AF-BB4F-8EF2-15F5A4735D06}" dt="2025-02-27T01:14:12.845" v="1914" actId="14100"/>
          <ac:cxnSpMkLst>
            <pc:docMk/>
            <pc:sldMk cId="1560650173" sldId="399"/>
            <ac:cxnSpMk id="15" creationId="{D8197BCA-4523-6E65-26F8-73EA8D2B9A56}"/>
          </ac:cxnSpMkLst>
        </pc:cxnChg>
      </pc:sldChg>
      <pc:sldChg chg="del">
        <pc:chgData name="Carene Ndong Sima" userId="7797a251f59490e2" providerId="LiveId" clId="{DF874607-61AF-BB4F-8EF2-15F5A4735D06}" dt="2025-02-27T00:35:49.482" v="1098" actId="2696"/>
        <pc:sldMkLst>
          <pc:docMk/>
          <pc:sldMk cId="1172768059" sldId="400"/>
        </pc:sldMkLst>
      </pc:sldChg>
      <pc:sldChg chg="addSp delSp modSp mod delAnim modNotesTx">
        <pc:chgData name="Carene Ndong Sima" userId="7797a251f59490e2" providerId="LiveId" clId="{DF874607-61AF-BB4F-8EF2-15F5A4735D06}" dt="2025-02-27T02:09:36.247" v="2417" actId="20577"/>
        <pc:sldMkLst>
          <pc:docMk/>
          <pc:sldMk cId="2081033612" sldId="401"/>
        </pc:sldMkLst>
        <pc:spChg chg="del">
          <ac:chgData name="Carene Ndong Sima" userId="7797a251f59490e2" providerId="LiveId" clId="{DF874607-61AF-BB4F-8EF2-15F5A4735D06}" dt="2025-02-27T00:15:26.451" v="475" actId="478"/>
          <ac:spMkLst>
            <pc:docMk/>
            <pc:sldMk cId="2081033612" sldId="401"/>
            <ac:spMk id="2" creationId="{365A6F81-BEB0-F8EB-AC11-E641679AA34A}"/>
          </ac:spMkLst>
        </pc:spChg>
        <pc:spChg chg="add del mod">
          <ac:chgData name="Carene Ndong Sima" userId="7797a251f59490e2" providerId="LiveId" clId="{DF874607-61AF-BB4F-8EF2-15F5A4735D06}" dt="2025-02-27T00:56:01.268" v="1701" actId="478"/>
          <ac:spMkLst>
            <pc:docMk/>
            <pc:sldMk cId="2081033612" sldId="401"/>
            <ac:spMk id="3" creationId="{2CF5E7A6-8672-4D5D-0695-DE2346EB967B}"/>
          </ac:spMkLst>
        </pc:spChg>
        <pc:spChg chg="del">
          <ac:chgData name="Carene Ndong Sima" userId="7797a251f59490e2" providerId="LiveId" clId="{DF874607-61AF-BB4F-8EF2-15F5A4735D06}" dt="2025-02-27T00:15:33.786" v="477" actId="478"/>
          <ac:spMkLst>
            <pc:docMk/>
            <pc:sldMk cId="2081033612" sldId="401"/>
            <ac:spMk id="3" creationId="{9E99D9BE-4683-09A0-60ED-1AA7D4F2397C}"/>
          </ac:spMkLst>
        </pc:spChg>
        <pc:spChg chg="mod">
          <ac:chgData name="Carene Ndong Sima" userId="7797a251f59490e2" providerId="LiveId" clId="{DF874607-61AF-BB4F-8EF2-15F5A4735D06}" dt="2025-02-27T00:23:19.603" v="729" actId="20577"/>
          <ac:spMkLst>
            <pc:docMk/>
            <pc:sldMk cId="2081033612" sldId="401"/>
            <ac:spMk id="4" creationId="{9DBAE3AF-BCF5-EBB3-49EB-702CB026FDBA}"/>
          </ac:spMkLst>
        </pc:spChg>
        <pc:spChg chg="add del mod">
          <ac:chgData name="Carene Ndong Sima" userId="7797a251f59490e2" providerId="LiveId" clId="{DF874607-61AF-BB4F-8EF2-15F5A4735D06}" dt="2025-02-27T00:55:57.830" v="1699" actId="478"/>
          <ac:spMkLst>
            <pc:docMk/>
            <pc:sldMk cId="2081033612" sldId="401"/>
            <ac:spMk id="8" creationId="{87660E6D-F4AD-D139-1E02-3009240B929E}"/>
          </ac:spMkLst>
        </pc:spChg>
        <pc:spChg chg="add del mod">
          <ac:chgData name="Carene Ndong Sima" userId="7797a251f59490e2" providerId="LiveId" clId="{DF874607-61AF-BB4F-8EF2-15F5A4735D06}" dt="2025-02-27T00:16:03.818" v="485" actId="478"/>
          <ac:spMkLst>
            <pc:docMk/>
            <pc:sldMk cId="2081033612" sldId="401"/>
            <ac:spMk id="10" creationId="{9A611D3B-B359-2E53-2242-DDCB848C3B92}"/>
          </ac:spMkLst>
        </pc:spChg>
        <pc:spChg chg="add del mod">
          <ac:chgData name="Carene Ndong Sima" userId="7797a251f59490e2" providerId="LiveId" clId="{DF874607-61AF-BB4F-8EF2-15F5A4735D06}" dt="2025-02-27T00:20:05.283" v="616"/>
          <ac:spMkLst>
            <pc:docMk/>
            <pc:sldMk cId="2081033612" sldId="401"/>
            <ac:spMk id="12" creationId="{CF5FB94F-28F7-A3DD-BAEF-81521E49ACA2}"/>
          </ac:spMkLst>
        </pc:spChg>
        <pc:picChg chg="add mod">
          <ac:chgData name="Carene Ndong Sima" userId="7797a251f59490e2" providerId="LiveId" clId="{DF874607-61AF-BB4F-8EF2-15F5A4735D06}" dt="2025-02-27T00:57:02.264" v="1711" actId="1076"/>
          <ac:picMkLst>
            <pc:docMk/>
            <pc:sldMk cId="2081033612" sldId="401"/>
            <ac:picMk id="5" creationId="{3C8BDCB5-0BB0-B2B5-A118-707EF9312DC3}"/>
          </ac:picMkLst>
        </pc:picChg>
        <pc:picChg chg="del">
          <ac:chgData name="Carene Ndong Sima" userId="7797a251f59490e2" providerId="LiveId" clId="{DF874607-61AF-BB4F-8EF2-15F5A4735D06}" dt="2025-02-27T00:15:21.909" v="474" actId="478"/>
          <ac:picMkLst>
            <pc:docMk/>
            <pc:sldMk cId="2081033612" sldId="401"/>
            <ac:picMk id="6" creationId="{4D8C470B-3BE4-6B7C-6901-C7230FF65858}"/>
          </ac:picMkLst>
        </pc:picChg>
        <pc:picChg chg="add del mod">
          <ac:chgData name="Carene Ndong Sima" userId="7797a251f59490e2" providerId="LiveId" clId="{DF874607-61AF-BB4F-8EF2-15F5A4735D06}" dt="2025-02-27T00:56:54.883" v="1708" actId="478"/>
          <ac:picMkLst>
            <pc:docMk/>
            <pc:sldMk cId="2081033612" sldId="401"/>
            <ac:picMk id="11" creationId="{1AB40F61-2465-D6A8-FB92-D5F9F6464B16}"/>
          </ac:picMkLst>
        </pc:picChg>
      </pc:sldChg>
      <pc:sldChg chg="addSp delSp modSp mod modAnim modNotesTx">
        <pc:chgData name="Carene Ndong Sima" userId="7797a251f59490e2" providerId="LiveId" clId="{DF874607-61AF-BB4F-8EF2-15F5A4735D06}" dt="2025-02-27T02:11:37.185" v="2421"/>
        <pc:sldMkLst>
          <pc:docMk/>
          <pc:sldMk cId="3324907601" sldId="402"/>
        </pc:sldMkLst>
        <pc:spChg chg="mod">
          <ac:chgData name="Carene Ndong Sima" userId="7797a251f59490e2" providerId="LiveId" clId="{DF874607-61AF-BB4F-8EF2-15F5A4735D06}" dt="2025-02-27T00:59:50.339" v="1753" actId="20577"/>
          <ac:spMkLst>
            <pc:docMk/>
            <pc:sldMk cId="3324907601" sldId="402"/>
            <ac:spMk id="2" creationId="{3CF4A656-B7DE-4E5F-8055-AB6140B7ADD9}"/>
          </ac:spMkLst>
        </pc:spChg>
        <pc:spChg chg="add mod">
          <ac:chgData name="Carene Ndong Sima" userId="7797a251f59490e2" providerId="LiveId" clId="{DF874607-61AF-BB4F-8EF2-15F5A4735D06}" dt="2025-02-27T00:59:54.872" v="1755" actId="1076"/>
          <ac:spMkLst>
            <pc:docMk/>
            <pc:sldMk cId="3324907601" sldId="402"/>
            <ac:spMk id="3" creationId="{36529B42-479A-257D-3295-19B82D960867}"/>
          </ac:spMkLst>
        </pc:spChg>
        <pc:spChg chg="del mod">
          <ac:chgData name="Carene Ndong Sima" userId="7797a251f59490e2" providerId="LiveId" clId="{DF874607-61AF-BB4F-8EF2-15F5A4735D06}" dt="2025-02-27T00:25:48.288" v="735" actId="478"/>
          <ac:spMkLst>
            <pc:docMk/>
            <pc:sldMk cId="3324907601" sldId="402"/>
            <ac:spMk id="3" creationId="{48144D98-D3F9-6FB2-A752-C84FD0B58133}"/>
          </ac:spMkLst>
        </pc:spChg>
        <pc:spChg chg="mod">
          <ac:chgData name="Carene Ndong Sima" userId="7797a251f59490e2" providerId="LiveId" clId="{DF874607-61AF-BB4F-8EF2-15F5A4735D06}" dt="2025-02-27T00:58:05.191" v="1749" actId="20577"/>
          <ac:spMkLst>
            <pc:docMk/>
            <pc:sldMk cId="3324907601" sldId="402"/>
            <ac:spMk id="4" creationId="{32D93746-31C2-4CFC-53B5-66EEB1C78A40}"/>
          </ac:spMkLst>
        </pc:spChg>
        <pc:spChg chg="add mod">
          <ac:chgData name="Carene Ndong Sima" userId="7797a251f59490e2" providerId="LiveId" clId="{DF874607-61AF-BB4F-8EF2-15F5A4735D06}" dt="2025-02-27T01:00:15.471" v="1756"/>
          <ac:spMkLst>
            <pc:docMk/>
            <pc:sldMk cId="3324907601" sldId="402"/>
            <ac:spMk id="12" creationId="{F2D8D87C-E3F8-CD84-981F-2275995489E9}"/>
          </ac:spMkLst>
        </pc:spChg>
        <pc:spChg chg="add mod">
          <ac:chgData name="Carene Ndong Sima" userId="7797a251f59490e2" providerId="LiveId" clId="{DF874607-61AF-BB4F-8EF2-15F5A4735D06}" dt="2025-02-27T01:00:15.471" v="1756"/>
          <ac:spMkLst>
            <pc:docMk/>
            <pc:sldMk cId="3324907601" sldId="402"/>
            <ac:spMk id="19" creationId="{113F2B0D-C6F5-8754-143F-AAB212B5C29C}"/>
          </ac:spMkLst>
        </pc:spChg>
        <pc:spChg chg="add mod">
          <ac:chgData name="Carene Ndong Sima" userId="7797a251f59490e2" providerId="LiveId" clId="{DF874607-61AF-BB4F-8EF2-15F5A4735D06}" dt="2025-02-27T01:00:15.471" v="1756"/>
          <ac:spMkLst>
            <pc:docMk/>
            <pc:sldMk cId="3324907601" sldId="402"/>
            <ac:spMk id="25" creationId="{88B1E9D8-6BA3-5002-6B4D-4072D6DF9953}"/>
          </ac:spMkLst>
        </pc:spChg>
        <pc:spChg chg="add mod">
          <ac:chgData name="Carene Ndong Sima" userId="7797a251f59490e2" providerId="LiveId" clId="{DF874607-61AF-BB4F-8EF2-15F5A4735D06}" dt="2025-02-27T01:00:15.471" v="1756"/>
          <ac:spMkLst>
            <pc:docMk/>
            <pc:sldMk cId="3324907601" sldId="402"/>
            <ac:spMk id="26" creationId="{852274DC-919B-2F3C-2743-B9AE1E6D3FEC}"/>
          </ac:spMkLst>
        </pc:spChg>
        <pc:spChg chg="add mod">
          <ac:chgData name="Carene Ndong Sima" userId="7797a251f59490e2" providerId="LiveId" clId="{DF874607-61AF-BB4F-8EF2-15F5A4735D06}" dt="2025-02-27T01:00:15.471" v="1756"/>
          <ac:spMkLst>
            <pc:docMk/>
            <pc:sldMk cId="3324907601" sldId="402"/>
            <ac:spMk id="31" creationId="{73298FFE-F1F0-FB66-D116-69BDC4352AD4}"/>
          </ac:spMkLst>
        </pc:spChg>
        <pc:spChg chg="add mod">
          <ac:chgData name="Carene Ndong Sima" userId="7797a251f59490e2" providerId="LiveId" clId="{DF874607-61AF-BB4F-8EF2-15F5A4735D06}" dt="2025-02-27T01:00:15.471" v="1756"/>
          <ac:spMkLst>
            <pc:docMk/>
            <pc:sldMk cId="3324907601" sldId="402"/>
            <ac:spMk id="36" creationId="{41151D3A-38EC-13A1-F8AD-D06CCFF7A599}"/>
          </ac:spMkLst>
        </pc:spChg>
        <pc:spChg chg="add mod">
          <ac:chgData name="Carene Ndong Sima" userId="7797a251f59490e2" providerId="LiveId" clId="{DF874607-61AF-BB4F-8EF2-15F5A4735D06}" dt="2025-02-27T01:00:15.471" v="1756"/>
          <ac:spMkLst>
            <pc:docMk/>
            <pc:sldMk cId="3324907601" sldId="402"/>
            <ac:spMk id="48" creationId="{E96DF757-63C6-7EAA-FD7C-6513AF3D80DB}"/>
          </ac:spMkLst>
        </pc:spChg>
        <pc:spChg chg="add mod">
          <ac:chgData name="Carene Ndong Sima" userId="7797a251f59490e2" providerId="LiveId" clId="{DF874607-61AF-BB4F-8EF2-15F5A4735D06}" dt="2025-02-27T01:00:15.471" v="1756"/>
          <ac:spMkLst>
            <pc:docMk/>
            <pc:sldMk cId="3324907601" sldId="402"/>
            <ac:spMk id="49" creationId="{29B1B27E-302A-25DC-613C-42B6E6AD47E8}"/>
          </ac:spMkLst>
        </pc:spChg>
        <pc:spChg chg="add mod">
          <ac:chgData name="Carene Ndong Sima" userId="7797a251f59490e2" providerId="LiveId" clId="{DF874607-61AF-BB4F-8EF2-15F5A4735D06}" dt="2025-02-27T01:00:15.471" v="1756"/>
          <ac:spMkLst>
            <pc:docMk/>
            <pc:sldMk cId="3324907601" sldId="402"/>
            <ac:spMk id="55" creationId="{9AB0A570-F13D-A834-0845-A499C74BBA6C}"/>
          </ac:spMkLst>
        </pc:spChg>
        <pc:spChg chg="add mod">
          <ac:chgData name="Carene Ndong Sima" userId="7797a251f59490e2" providerId="LiveId" clId="{DF874607-61AF-BB4F-8EF2-15F5A4735D06}" dt="2025-02-27T01:00:15.471" v="1756"/>
          <ac:spMkLst>
            <pc:docMk/>
            <pc:sldMk cId="3324907601" sldId="402"/>
            <ac:spMk id="61" creationId="{1DCC3FE0-8F1F-DDAA-F8B0-19BC74DA4251}"/>
          </ac:spMkLst>
        </pc:spChg>
        <pc:spChg chg="add mod">
          <ac:chgData name="Carene Ndong Sima" userId="7797a251f59490e2" providerId="LiveId" clId="{DF874607-61AF-BB4F-8EF2-15F5A4735D06}" dt="2025-02-27T01:00:48.728" v="1760" actId="1076"/>
          <ac:spMkLst>
            <pc:docMk/>
            <pc:sldMk cId="3324907601" sldId="402"/>
            <ac:spMk id="70" creationId="{61AD5DA7-15CC-6437-F1C2-B1EB791D4CBE}"/>
          </ac:spMkLst>
        </pc:spChg>
        <pc:spChg chg="add mod">
          <ac:chgData name="Carene Ndong Sima" userId="7797a251f59490e2" providerId="LiveId" clId="{DF874607-61AF-BB4F-8EF2-15F5A4735D06}" dt="2025-02-27T01:00:48.728" v="1760" actId="1076"/>
          <ac:spMkLst>
            <pc:docMk/>
            <pc:sldMk cId="3324907601" sldId="402"/>
            <ac:spMk id="80" creationId="{AC46F1C4-515B-A13F-5C1D-128CE45836D4}"/>
          </ac:spMkLst>
        </pc:spChg>
        <pc:spChg chg="add mod">
          <ac:chgData name="Carene Ndong Sima" userId="7797a251f59490e2" providerId="LiveId" clId="{DF874607-61AF-BB4F-8EF2-15F5A4735D06}" dt="2025-02-27T01:00:48.728" v="1760" actId="1076"/>
          <ac:spMkLst>
            <pc:docMk/>
            <pc:sldMk cId="3324907601" sldId="402"/>
            <ac:spMk id="86" creationId="{8B3EFB33-8C72-04DA-5FBB-D2DDA62E38A9}"/>
          </ac:spMkLst>
        </pc:spChg>
        <pc:spChg chg="add mod">
          <ac:chgData name="Carene Ndong Sima" userId="7797a251f59490e2" providerId="LiveId" clId="{DF874607-61AF-BB4F-8EF2-15F5A4735D06}" dt="2025-02-27T01:00:48.728" v="1760" actId="1076"/>
          <ac:spMkLst>
            <pc:docMk/>
            <pc:sldMk cId="3324907601" sldId="402"/>
            <ac:spMk id="90" creationId="{486538B5-2C6C-EBE6-1072-56B3CD2498D6}"/>
          </ac:spMkLst>
        </pc:spChg>
        <pc:spChg chg="add mod">
          <ac:chgData name="Carene Ndong Sima" userId="7797a251f59490e2" providerId="LiveId" clId="{DF874607-61AF-BB4F-8EF2-15F5A4735D06}" dt="2025-02-27T01:00:48.728" v="1760" actId="1076"/>
          <ac:spMkLst>
            <pc:docMk/>
            <pc:sldMk cId="3324907601" sldId="402"/>
            <ac:spMk id="91" creationId="{DDFF7681-CA20-C738-4628-A466DA953403}"/>
          </ac:spMkLst>
        </pc:spChg>
        <pc:spChg chg="add mod">
          <ac:chgData name="Carene Ndong Sima" userId="7797a251f59490e2" providerId="LiveId" clId="{DF874607-61AF-BB4F-8EF2-15F5A4735D06}" dt="2025-02-27T01:00:48.728" v="1760" actId="1076"/>
          <ac:spMkLst>
            <pc:docMk/>
            <pc:sldMk cId="3324907601" sldId="402"/>
            <ac:spMk id="94" creationId="{97FD4397-380F-C936-F11C-8D4BFADA3A27}"/>
          </ac:spMkLst>
        </pc:spChg>
        <pc:spChg chg="add mod">
          <ac:chgData name="Carene Ndong Sima" userId="7797a251f59490e2" providerId="LiveId" clId="{DF874607-61AF-BB4F-8EF2-15F5A4735D06}" dt="2025-02-27T01:00:48.728" v="1760" actId="1076"/>
          <ac:spMkLst>
            <pc:docMk/>
            <pc:sldMk cId="3324907601" sldId="402"/>
            <ac:spMk id="95" creationId="{FFC5197D-747D-A04D-AE4F-784A4B460F8D}"/>
          </ac:spMkLst>
        </pc:spChg>
        <pc:spChg chg="add mod">
          <ac:chgData name="Carene Ndong Sima" userId="7797a251f59490e2" providerId="LiveId" clId="{DF874607-61AF-BB4F-8EF2-15F5A4735D06}" dt="2025-02-27T01:00:48.728" v="1760" actId="1076"/>
          <ac:spMkLst>
            <pc:docMk/>
            <pc:sldMk cId="3324907601" sldId="402"/>
            <ac:spMk id="102" creationId="{7E5BFCCE-F441-7AC9-77B9-0A5AB1456C4B}"/>
          </ac:spMkLst>
        </pc:spChg>
        <pc:spChg chg="add mod">
          <ac:chgData name="Carene Ndong Sima" userId="7797a251f59490e2" providerId="LiveId" clId="{DF874607-61AF-BB4F-8EF2-15F5A4735D06}" dt="2025-02-27T01:00:48.728" v="1760" actId="1076"/>
          <ac:spMkLst>
            <pc:docMk/>
            <pc:sldMk cId="3324907601" sldId="402"/>
            <ac:spMk id="106" creationId="{5136D33B-B526-5335-88F3-F8AAD418435F}"/>
          </ac:spMkLst>
        </pc:spChg>
        <pc:spChg chg="add mod">
          <ac:chgData name="Carene Ndong Sima" userId="7797a251f59490e2" providerId="LiveId" clId="{DF874607-61AF-BB4F-8EF2-15F5A4735D06}" dt="2025-02-27T01:01:04.890" v="1763" actId="14100"/>
          <ac:spMkLst>
            <pc:docMk/>
            <pc:sldMk cId="3324907601" sldId="402"/>
            <ac:spMk id="111" creationId="{4A9FC9E1-D97B-A4D7-CF49-4D27F6136E97}"/>
          </ac:spMkLst>
        </pc:spChg>
        <pc:spChg chg="mod">
          <ac:chgData name="Carene Ndong Sima" userId="7797a251f59490e2" providerId="LiveId" clId="{DF874607-61AF-BB4F-8EF2-15F5A4735D06}" dt="2025-02-27T01:01:20.957" v="1767" actId="14100"/>
          <ac:spMkLst>
            <pc:docMk/>
            <pc:sldMk cId="3324907601" sldId="402"/>
            <ac:spMk id="112" creationId="{3974E520-AA85-CCEA-B5B7-B1DD2C5A90C4}"/>
          </ac:spMkLst>
        </pc:spChg>
        <pc:spChg chg="mod">
          <ac:chgData name="Carene Ndong Sima" userId="7797a251f59490e2" providerId="LiveId" clId="{DF874607-61AF-BB4F-8EF2-15F5A4735D06}" dt="2025-02-27T01:01:36.658" v="1771" actId="14100"/>
          <ac:spMkLst>
            <pc:docMk/>
            <pc:sldMk cId="3324907601" sldId="402"/>
            <ac:spMk id="113" creationId="{2298AF6F-E0FA-FEDA-5C97-70EFF7050C3A}"/>
          </ac:spMkLst>
        </pc:spChg>
        <pc:spChg chg="mod">
          <ac:chgData name="Carene Ndong Sima" userId="7797a251f59490e2" providerId="LiveId" clId="{DF874607-61AF-BB4F-8EF2-15F5A4735D06}" dt="2025-02-27T01:02:01.742" v="1778" actId="14100"/>
          <ac:spMkLst>
            <pc:docMk/>
            <pc:sldMk cId="3324907601" sldId="402"/>
            <ac:spMk id="114" creationId="{49DE2956-53F5-4BF8-7D9A-70F7C928745E}"/>
          </ac:spMkLst>
        </pc:spChg>
        <pc:spChg chg="mod">
          <ac:chgData name="Carene Ndong Sima" userId="7797a251f59490e2" providerId="LiveId" clId="{DF874607-61AF-BB4F-8EF2-15F5A4735D06}" dt="2025-02-27T01:01:49.207" v="1775" actId="14100"/>
          <ac:spMkLst>
            <pc:docMk/>
            <pc:sldMk cId="3324907601" sldId="402"/>
            <ac:spMk id="115" creationId="{4A772C98-EA5C-D6D0-9104-6D182D044E90}"/>
          </ac:spMkLst>
        </pc:spChg>
        <pc:spChg chg="mod">
          <ac:chgData name="Carene Ndong Sima" userId="7797a251f59490e2" providerId="LiveId" clId="{DF874607-61AF-BB4F-8EF2-15F5A4735D06}" dt="2025-02-27T01:02:19.391" v="1782" actId="14100"/>
          <ac:spMkLst>
            <pc:docMk/>
            <pc:sldMk cId="3324907601" sldId="402"/>
            <ac:spMk id="116" creationId="{4BB43FCE-F5CA-017C-C2D7-D1EA812CD977}"/>
          </ac:spMkLst>
        </pc:spChg>
        <pc:picChg chg="mod">
          <ac:chgData name="Carene Ndong Sima" userId="7797a251f59490e2" providerId="LiveId" clId="{DF874607-61AF-BB4F-8EF2-15F5A4735D06}" dt="2025-02-27T00:57:18.377" v="1712" actId="1076"/>
          <ac:picMkLst>
            <pc:docMk/>
            <pc:sldMk cId="3324907601" sldId="402"/>
            <ac:picMk id="5" creationId="{278BF9A5-C7D3-AF29-AF79-5C1059320448}"/>
          </ac:picMkLst>
        </pc:picChg>
        <pc:picChg chg="del">
          <ac:chgData name="Carene Ndong Sima" userId="7797a251f59490e2" providerId="LiveId" clId="{DF874607-61AF-BB4F-8EF2-15F5A4735D06}" dt="2025-02-27T00:20:05.045" v="614" actId="478"/>
          <ac:picMkLst>
            <pc:docMk/>
            <pc:sldMk cId="3324907601" sldId="402"/>
            <ac:picMk id="7" creationId="{433A20EC-7094-9F0E-81FD-9141F858CA48}"/>
          </ac:picMkLst>
        </pc:picChg>
      </pc:sldChg>
      <pc:sldChg chg="addSp delSp modSp add del mod delAnim modNotesTx">
        <pc:chgData name="Carene Ndong Sima" userId="7797a251f59490e2" providerId="LiveId" clId="{DF874607-61AF-BB4F-8EF2-15F5A4735D06}" dt="2025-02-27T02:12:58.682" v="2440" actId="20577"/>
        <pc:sldMkLst>
          <pc:docMk/>
          <pc:sldMk cId="174629618" sldId="403"/>
        </pc:sldMkLst>
        <pc:spChg chg="del mod">
          <ac:chgData name="Carene Ndong Sima" userId="7797a251f59490e2" providerId="LiveId" clId="{DF874607-61AF-BB4F-8EF2-15F5A4735D06}" dt="2025-02-27T00:30:02.576" v="941" actId="478"/>
          <ac:spMkLst>
            <pc:docMk/>
            <pc:sldMk cId="174629618" sldId="403"/>
            <ac:spMk id="2" creationId="{D4B89376-0E34-4A0E-113F-07464640363D}"/>
          </ac:spMkLst>
        </pc:spChg>
        <pc:spChg chg="del">
          <ac:chgData name="Carene Ndong Sima" userId="7797a251f59490e2" providerId="LiveId" clId="{DF874607-61AF-BB4F-8EF2-15F5A4735D06}" dt="2025-02-27T00:29:15.658" v="938" actId="478"/>
          <ac:spMkLst>
            <pc:docMk/>
            <pc:sldMk cId="174629618" sldId="403"/>
            <ac:spMk id="3" creationId="{B7999127-4B22-CDB4-00FB-515A627C66EB}"/>
          </ac:spMkLst>
        </pc:spChg>
        <pc:spChg chg="mod">
          <ac:chgData name="Carene Ndong Sima" userId="7797a251f59490e2" providerId="LiveId" clId="{DF874607-61AF-BB4F-8EF2-15F5A4735D06}" dt="2025-02-27T01:06:40.291" v="1835" actId="20577"/>
          <ac:spMkLst>
            <pc:docMk/>
            <pc:sldMk cId="174629618" sldId="403"/>
            <ac:spMk id="4" creationId="{8A92F881-8A51-820F-BB52-21B5C85EF55D}"/>
          </ac:spMkLst>
        </pc:spChg>
        <pc:spChg chg="add del mod">
          <ac:chgData name="Carene Ndong Sima" userId="7797a251f59490e2" providerId="LiveId" clId="{DF874607-61AF-BB4F-8EF2-15F5A4735D06}" dt="2025-02-27T00:29:18.583" v="939" actId="478"/>
          <ac:spMkLst>
            <pc:docMk/>
            <pc:sldMk cId="174629618" sldId="403"/>
            <ac:spMk id="7" creationId="{E5599911-783D-B735-0FC3-2CE8981E97DC}"/>
          </ac:spMkLst>
        </pc:spChg>
        <pc:spChg chg="add del mod">
          <ac:chgData name="Carene Ndong Sima" userId="7797a251f59490e2" providerId="LiveId" clId="{DF874607-61AF-BB4F-8EF2-15F5A4735D06}" dt="2025-02-27T01:08:45.109" v="1844" actId="478"/>
          <ac:spMkLst>
            <pc:docMk/>
            <pc:sldMk cId="174629618" sldId="403"/>
            <ac:spMk id="10" creationId="{CE07349C-007B-4309-F241-B9FA8EE40F26}"/>
          </ac:spMkLst>
        </pc:spChg>
        <pc:picChg chg="add mod">
          <ac:chgData name="Carene Ndong Sima" userId="7797a251f59490e2" providerId="LiveId" clId="{DF874607-61AF-BB4F-8EF2-15F5A4735D06}" dt="2025-02-27T01:08:42.605" v="1843" actId="1076"/>
          <ac:picMkLst>
            <pc:docMk/>
            <pc:sldMk cId="174629618" sldId="403"/>
            <ac:picMk id="2" creationId="{73F1624F-6E91-5BDD-A974-841CB207F8D5}"/>
          </ac:picMkLst>
        </pc:picChg>
        <pc:picChg chg="add mod">
          <ac:chgData name="Carene Ndong Sima" userId="7797a251f59490e2" providerId="LiveId" clId="{DF874607-61AF-BB4F-8EF2-15F5A4735D06}" dt="2025-02-27T01:09:06.120" v="1848" actId="1076"/>
          <ac:picMkLst>
            <pc:docMk/>
            <pc:sldMk cId="174629618" sldId="403"/>
            <ac:picMk id="3" creationId="{8EE81C06-74F9-4466-58DA-D17DF7595A97}"/>
          </ac:picMkLst>
        </pc:picChg>
        <pc:picChg chg="del">
          <ac:chgData name="Carene Ndong Sima" userId="7797a251f59490e2" providerId="LiveId" clId="{DF874607-61AF-BB4F-8EF2-15F5A4735D06}" dt="2025-02-27T00:29:12.142" v="937" actId="478"/>
          <ac:picMkLst>
            <pc:docMk/>
            <pc:sldMk cId="174629618" sldId="403"/>
            <ac:picMk id="6" creationId="{6E99FCCF-97CB-F2FE-DF38-358ECC7F7B17}"/>
          </ac:picMkLst>
        </pc:picChg>
      </pc:sldChg>
      <pc:sldChg chg="addSp delSp modSp mod delAnim modAnim modNotesTx">
        <pc:chgData name="Carene Ndong Sima" userId="7797a251f59490e2" providerId="LiveId" clId="{DF874607-61AF-BB4F-8EF2-15F5A4735D06}" dt="2025-02-27T02:24:15.850" v="2519" actId="20577"/>
        <pc:sldMkLst>
          <pc:docMk/>
          <pc:sldMk cId="2667054494" sldId="405"/>
        </pc:sldMkLst>
        <pc:spChg chg="mod">
          <ac:chgData name="Carene Ndong Sima" userId="7797a251f59490e2" providerId="LiveId" clId="{DF874607-61AF-BB4F-8EF2-15F5A4735D06}" dt="2025-02-27T02:24:15.850" v="2519" actId="20577"/>
          <ac:spMkLst>
            <pc:docMk/>
            <pc:sldMk cId="2667054494" sldId="405"/>
            <ac:spMk id="2" creationId="{E637AC43-375E-D372-25C2-4A85A3C0F675}"/>
          </ac:spMkLst>
        </pc:spChg>
        <pc:spChg chg="del">
          <ac:chgData name="Carene Ndong Sima" userId="7797a251f59490e2" providerId="LiveId" clId="{DF874607-61AF-BB4F-8EF2-15F5A4735D06}" dt="2025-02-27T00:34:33.889" v="1084" actId="478"/>
          <ac:spMkLst>
            <pc:docMk/>
            <pc:sldMk cId="2667054494" sldId="405"/>
            <ac:spMk id="3" creationId="{C2FD5CD3-B750-1F83-D586-5C423362CC96}"/>
          </ac:spMkLst>
        </pc:spChg>
        <pc:spChg chg="mod">
          <ac:chgData name="Carene Ndong Sima" userId="7797a251f59490e2" providerId="LiveId" clId="{DF874607-61AF-BB4F-8EF2-15F5A4735D06}" dt="2025-02-27T00:34:19.511" v="1079" actId="20577"/>
          <ac:spMkLst>
            <pc:docMk/>
            <pc:sldMk cId="2667054494" sldId="405"/>
            <ac:spMk id="4" creationId="{69123C3F-C890-DB2A-9A29-4BB02B7BBB2E}"/>
          </ac:spMkLst>
        </pc:spChg>
        <pc:spChg chg="add del mod">
          <ac:chgData name="Carene Ndong Sima" userId="7797a251f59490e2" providerId="LiveId" clId="{DF874607-61AF-BB4F-8EF2-15F5A4735D06}" dt="2025-02-27T00:34:35.362" v="1085" actId="478"/>
          <ac:spMkLst>
            <pc:docMk/>
            <pc:sldMk cId="2667054494" sldId="405"/>
            <ac:spMk id="7" creationId="{633DFCFC-358B-53AB-0D8A-7319A6A60759}"/>
          </ac:spMkLst>
        </pc:spChg>
        <pc:spChg chg="del">
          <ac:chgData name="Carene Ndong Sima" userId="7797a251f59490e2" providerId="LiveId" clId="{DF874607-61AF-BB4F-8EF2-15F5A4735D06}" dt="2025-02-27T00:34:30.900" v="1083" actId="478"/>
          <ac:spMkLst>
            <pc:docMk/>
            <pc:sldMk cId="2667054494" sldId="405"/>
            <ac:spMk id="9" creationId="{3B8D1A10-3847-C3AC-7A1D-C68F6BFB42B3}"/>
          </ac:spMkLst>
        </pc:spChg>
        <pc:spChg chg="del mod">
          <ac:chgData name="Carene Ndong Sima" userId="7797a251f59490e2" providerId="LiveId" clId="{DF874607-61AF-BB4F-8EF2-15F5A4735D06}" dt="2025-02-27T00:34:28.506" v="1082" actId="478"/>
          <ac:spMkLst>
            <pc:docMk/>
            <pc:sldMk cId="2667054494" sldId="405"/>
            <ac:spMk id="10" creationId="{F14A1895-58CA-C8AA-A1FB-4660823A4230}"/>
          </ac:spMkLst>
        </pc:spChg>
      </pc:sldChg>
      <pc:sldChg chg="addSp delSp modSp mod delAnim modNotesTx">
        <pc:chgData name="Carene Ndong Sima" userId="7797a251f59490e2" providerId="LiveId" clId="{DF874607-61AF-BB4F-8EF2-15F5A4735D06}" dt="2025-02-27T02:23:06.120" v="2505" actId="20577"/>
        <pc:sldMkLst>
          <pc:docMk/>
          <pc:sldMk cId="136273275" sldId="406"/>
        </pc:sldMkLst>
        <pc:spChg chg="del mod">
          <ac:chgData name="Carene Ndong Sima" userId="7797a251f59490e2" providerId="LiveId" clId="{DF874607-61AF-BB4F-8EF2-15F5A4735D06}" dt="2025-02-27T01:17:02.510" v="1917"/>
          <ac:spMkLst>
            <pc:docMk/>
            <pc:sldMk cId="136273275" sldId="406"/>
            <ac:spMk id="2" creationId="{8AF8F9DA-9111-C3B1-4ABE-F3CD798C0CB5}"/>
          </ac:spMkLst>
        </pc:spChg>
        <pc:spChg chg="del">
          <ac:chgData name="Carene Ndong Sima" userId="7797a251f59490e2" providerId="LiveId" clId="{DF874607-61AF-BB4F-8EF2-15F5A4735D06}" dt="2025-02-27T00:33:55.489" v="1056" actId="478"/>
          <ac:spMkLst>
            <pc:docMk/>
            <pc:sldMk cId="136273275" sldId="406"/>
            <ac:spMk id="3" creationId="{AEE45ADD-5357-C3FE-906C-8959F30DD42A}"/>
          </ac:spMkLst>
        </pc:spChg>
        <pc:spChg chg="add mod">
          <ac:chgData name="Carene Ndong Sima" userId="7797a251f59490e2" providerId="LiveId" clId="{DF874607-61AF-BB4F-8EF2-15F5A4735D06}" dt="2025-02-27T01:18:18.127" v="1925" actId="1076"/>
          <ac:spMkLst>
            <pc:docMk/>
            <pc:sldMk cId="136273275" sldId="406"/>
            <ac:spMk id="3" creationId="{B3B8A2D7-181A-D6CA-114E-B849D6645EE6}"/>
          </ac:spMkLst>
        </pc:spChg>
        <pc:spChg chg="mod">
          <ac:chgData name="Carene Ndong Sima" userId="7797a251f59490e2" providerId="LiveId" clId="{DF874607-61AF-BB4F-8EF2-15F5A4735D06}" dt="2025-02-27T00:33:03.743" v="1051" actId="20577"/>
          <ac:spMkLst>
            <pc:docMk/>
            <pc:sldMk cId="136273275" sldId="406"/>
            <ac:spMk id="4" creationId="{256EC484-2329-F2F2-458B-758E9E55ED87}"/>
          </ac:spMkLst>
        </pc:spChg>
        <pc:spChg chg="add mod">
          <ac:chgData name="Carene Ndong Sima" userId="7797a251f59490e2" providerId="LiveId" clId="{DF874607-61AF-BB4F-8EF2-15F5A4735D06}" dt="2025-02-27T01:19:51.627" v="1940" actId="1076"/>
          <ac:spMkLst>
            <pc:docMk/>
            <pc:sldMk cId="136273275" sldId="406"/>
            <ac:spMk id="6" creationId="{55A454E7-DC4E-A034-3D20-55CDB4566395}"/>
          </ac:spMkLst>
        </pc:spChg>
        <pc:spChg chg="add del mod">
          <ac:chgData name="Carene Ndong Sima" userId="7797a251f59490e2" providerId="LiveId" clId="{DF874607-61AF-BB4F-8EF2-15F5A4735D06}" dt="2025-02-27T00:33:57.599" v="1057" actId="478"/>
          <ac:spMkLst>
            <pc:docMk/>
            <pc:sldMk cId="136273275" sldId="406"/>
            <ac:spMk id="7" creationId="{B9E80B7A-3F26-2B4C-48EF-D31AC529E2C1}"/>
          </ac:spMkLst>
        </pc:spChg>
        <pc:spChg chg="mod">
          <ac:chgData name="Carene Ndong Sima" userId="7797a251f59490e2" providerId="LiveId" clId="{DF874607-61AF-BB4F-8EF2-15F5A4735D06}" dt="2025-02-27T01:19:45.491" v="1938" actId="14100"/>
          <ac:spMkLst>
            <pc:docMk/>
            <pc:sldMk cId="136273275" sldId="406"/>
            <ac:spMk id="7" creationId="{D8C9601C-65DF-9E20-A143-589BEDC187E7}"/>
          </ac:spMkLst>
        </pc:spChg>
        <pc:spChg chg="mod">
          <ac:chgData name="Carene Ndong Sima" userId="7797a251f59490e2" providerId="LiveId" clId="{DF874607-61AF-BB4F-8EF2-15F5A4735D06}" dt="2025-02-27T01:28:37.605" v="2066" actId="1076"/>
          <ac:spMkLst>
            <pc:docMk/>
            <pc:sldMk cId="136273275" sldId="406"/>
            <ac:spMk id="8" creationId="{EDA3765D-80ED-6279-CEDC-BF7A028443C5}"/>
          </ac:spMkLst>
        </pc:spChg>
        <pc:spChg chg="del">
          <ac:chgData name="Carene Ndong Sima" userId="7797a251f59490e2" providerId="LiveId" clId="{DF874607-61AF-BB4F-8EF2-15F5A4735D06}" dt="2025-02-27T00:33:48.268" v="1054" actId="478"/>
          <ac:spMkLst>
            <pc:docMk/>
            <pc:sldMk cId="136273275" sldId="406"/>
            <ac:spMk id="10" creationId="{3403947B-1F55-87D6-F058-13F02712483F}"/>
          </ac:spMkLst>
        </pc:spChg>
        <pc:spChg chg="mod">
          <ac:chgData name="Carene Ndong Sima" userId="7797a251f59490e2" providerId="LiveId" clId="{DF874607-61AF-BB4F-8EF2-15F5A4735D06}" dt="2025-02-27T01:24:40.069" v="2011" actId="20577"/>
          <ac:spMkLst>
            <pc:docMk/>
            <pc:sldMk cId="136273275" sldId="406"/>
            <ac:spMk id="11" creationId="{63D6361E-0D91-D68E-8379-6C6EA3D9AEB6}"/>
          </ac:spMkLst>
        </pc:spChg>
        <pc:spChg chg="mod">
          <ac:chgData name="Carene Ndong Sima" userId="7797a251f59490e2" providerId="LiveId" clId="{DF874607-61AF-BB4F-8EF2-15F5A4735D06}" dt="2025-02-27T01:24:44.061" v="2016" actId="20577"/>
          <ac:spMkLst>
            <pc:docMk/>
            <pc:sldMk cId="136273275" sldId="406"/>
            <ac:spMk id="12" creationId="{D77DDE98-F2EE-F025-62B0-99815FF3DE91}"/>
          </ac:spMkLst>
        </pc:spChg>
        <pc:spChg chg="del">
          <ac:chgData name="Carene Ndong Sima" userId="7797a251f59490e2" providerId="LiveId" clId="{DF874607-61AF-BB4F-8EF2-15F5A4735D06}" dt="2025-02-27T00:33:52.676" v="1055" actId="478"/>
          <ac:spMkLst>
            <pc:docMk/>
            <pc:sldMk cId="136273275" sldId="406"/>
            <ac:spMk id="14" creationId="{2579B366-C2A9-6EB9-DE00-CABB6256AAA2}"/>
          </ac:spMkLst>
        </pc:spChg>
        <pc:spChg chg="mod">
          <ac:chgData name="Carene Ndong Sima" userId="7797a251f59490e2" providerId="LiveId" clId="{DF874607-61AF-BB4F-8EF2-15F5A4735D06}" dt="2025-02-27T01:28:44.989" v="2067" actId="1076"/>
          <ac:spMkLst>
            <pc:docMk/>
            <pc:sldMk cId="136273275" sldId="406"/>
            <ac:spMk id="16" creationId="{E3EF40DB-F71C-62C4-53B8-C06BB810461C}"/>
          </ac:spMkLst>
        </pc:spChg>
        <pc:spChg chg="mod">
          <ac:chgData name="Carene Ndong Sima" userId="7797a251f59490e2" providerId="LiveId" clId="{DF874607-61AF-BB4F-8EF2-15F5A4735D06}" dt="2025-02-27T01:19:02.478" v="1932" actId="1076"/>
          <ac:spMkLst>
            <pc:docMk/>
            <pc:sldMk cId="136273275" sldId="406"/>
            <ac:spMk id="17" creationId="{DA6A580C-0EF7-0CD2-1EA1-63B808312766}"/>
          </ac:spMkLst>
        </pc:spChg>
        <pc:spChg chg="add mod">
          <ac:chgData name="Carene Ndong Sima" userId="7797a251f59490e2" providerId="LiveId" clId="{DF874607-61AF-BB4F-8EF2-15F5A4735D06}" dt="2025-02-27T01:18:10.964" v="1923" actId="1076"/>
          <ac:spMkLst>
            <pc:docMk/>
            <pc:sldMk cId="136273275" sldId="406"/>
            <ac:spMk id="18" creationId="{DB6763AD-3077-356B-DFB7-7D1D5B0A0EF6}"/>
          </ac:spMkLst>
        </pc:spChg>
        <pc:spChg chg="add mod">
          <ac:chgData name="Carene Ndong Sima" userId="7797a251f59490e2" providerId="LiveId" clId="{DF874607-61AF-BB4F-8EF2-15F5A4735D06}" dt="2025-02-27T01:18:10.964" v="1923" actId="1076"/>
          <ac:spMkLst>
            <pc:docMk/>
            <pc:sldMk cId="136273275" sldId="406"/>
            <ac:spMk id="27" creationId="{09DF1C86-3DE0-8BFB-B010-75C187EE1AF4}"/>
          </ac:spMkLst>
        </pc:spChg>
        <pc:spChg chg="add mod">
          <ac:chgData name="Carene Ndong Sima" userId="7797a251f59490e2" providerId="LiveId" clId="{DF874607-61AF-BB4F-8EF2-15F5A4735D06}" dt="2025-02-27T01:18:10.964" v="1923" actId="1076"/>
          <ac:spMkLst>
            <pc:docMk/>
            <pc:sldMk cId="136273275" sldId="406"/>
            <ac:spMk id="31" creationId="{8264BC67-F702-5D01-86AA-C53864FC6CA0}"/>
          </ac:spMkLst>
        </pc:spChg>
        <pc:spChg chg="del mod">
          <ac:chgData name="Carene Ndong Sima" userId="7797a251f59490e2" providerId="LiveId" clId="{DF874607-61AF-BB4F-8EF2-15F5A4735D06}" dt="2025-02-27T01:22:41.572" v="1977" actId="478"/>
          <ac:spMkLst>
            <pc:docMk/>
            <pc:sldMk cId="136273275" sldId="406"/>
            <ac:spMk id="34" creationId="{837E49DA-D966-0C68-B767-323AA349AA14}"/>
          </ac:spMkLst>
        </pc:spChg>
        <pc:spChg chg="del mod">
          <ac:chgData name="Carene Ndong Sima" userId="7797a251f59490e2" providerId="LiveId" clId="{DF874607-61AF-BB4F-8EF2-15F5A4735D06}" dt="2025-02-27T01:22:48.467" v="1981" actId="478"/>
          <ac:spMkLst>
            <pc:docMk/>
            <pc:sldMk cId="136273275" sldId="406"/>
            <ac:spMk id="35" creationId="{0DFABA23-598F-6A66-A3BC-18F29C82AAA2}"/>
          </ac:spMkLst>
        </pc:spChg>
        <pc:spChg chg="add del mod">
          <ac:chgData name="Carene Ndong Sima" userId="7797a251f59490e2" providerId="LiveId" clId="{DF874607-61AF-BB4F-8EF2-15F5A4735D06}" dt="2025-02-27T01:20:38.090" v="1950" actId="478"/>
          <ac:spMkLst>
            <pc:docMk/>
            <pc:sldMk cId="136273275" sldId="406"/>
            <ac:spMk id="36" creationId="{A218C1F4-68D9-9EEA-9574-095AE9A7D36B}"/>
          </ac:spMkLst>
        </pc:spChg>
        <pc:spChg chg="add del mod">
          <ac:chgData name="Carene Ndong Sima" userId="7797a251f59490e2" providerId="LiveId" clId="{DF874607-61AF-BB4F-8EF2-15F5A4735D06}" dt="2025-02-27T01:20:39.410" v="1951" actId="478"/>
          <ac:spMkLst>
            <pc:docMk/>
            <pc:sldMk cId="136273275" sldId="406"/>
            <ac:spMk id="37" creationId="{DB12DFA6-1663-BAAD-27EB-2C62611C2F31}"/>
          </ac:spMkLst>
        </pc:spChg>
        <pc:spChg chg="del">
          <ac:chgData name="Carene Ndong Sima" userId="7797a251f59490e2" providerId="LiveId" clId="{DF874607-61AF-BB4F-8EF2-15F5A4735D06}" dt="2025-02-27T01:20:40.763" v="1952" actId="478"/>
          <ac:spMkLst>
            <pc:docMk/>
            <pc:sldMk cId="136273275" sldId="406"/>
            <ac:spMk id="38" creationId="{044D1F58-A153-F7DA-8DB1-7F85D7BD9E93}"/>
          </ac:spMkLst>
        </pc:spChg>
        <pc:spChg chg="del">
          <ac:chgData name="Carene Ndong Sima" userId="7797a251f59490e2" providerId="LiveId" clId="{DF874607-61AF-BB4F-8EF2-15F5A4735D06}" dt="2025-02-27T01:21:21.893" v="1965" actId="478"/>
          <ac:spMkLst>
            <pc:docMk/>
            <pc:sldMk cId="136273275" sldId="406"/>
            <ac:spMk id="39" creationId="{3DC73714-54A4-27BD-3990-67D467D57754}"/>
          </ac:spMkLst>
        </pc:spChg>
        <pc:spChg chg="del">
          <ac:chgData name="Carene Ndong Sima" userId="7797a251f59490e2" providerId="LiveId" clId="{DF874607-61AF-BB4F-8EF2-15F5A4735D06}" dt="2025-02-27T01:21:30.209" v="1966" actId="478"/>
          <ac:spMkLst>
            <pc:docMk/>
            <pc:sldMk cId="136273275" sldId="406"/>
            <ac:spMk id="40" creationId="{474A5229-49D6-55A0-7D47-F569EBE5BFD4}"/>
          </ac:spMkLst>
        </pc:spChg>
        <pc:spChg chg="add del mod">
          <ac:chgData name="Carene Ndong Sima" userId="7797a251f59490e2" providerId="LiveId" clId="{DF874607-61AF-BB4F-8EF2-15F5A4735D06}" dt="2025-02-27T01:21:32.966" v="1967" actId="478"/>
          <ac:spMkLst>
            <pc:docMk/>
            <pc:sldMk cId="136273275" sldId="406"/>
            <ac:spMk id="41" creationId="{5333827B-950D-6F89-C0C6-72BF4CB7D567}"/>
          </ac:spMkLst>
        </pc:spChg>
        <pc:spChg chg="del">
          <ac:chgData name="Carene Ndong Sima" userId="7797a251f59490e2" providerId="LiveId" clId="{DF874607-61AF-BB4F-8EF2-15F5A4735D06}" dt="2025-02-27T01:21:35.561" v="1968" actId="478"/>
          <ac:spMkLst>
            <pc:docMk/>
            <pc:sldMk cId="136273275" sldId="406"/>
            <ac:spMk id="42" creationId="{A692CDFC-02F0-CD20-5311-1B4D21BD6EE2}"/>
          </ac:spMkLst>
        </pc:spChg>
        <pc:spChg chg="del mod">
          <ac:chgData name="Carene Ndong Sima" userId="7797a251f59490e2" providerId="LiveId" clId="{DF874607-61AF-BB4F-8EF2-15F5A4735D06}" dt="2025-02-27T01:22:42.826" v="1978" actId="478"/>
          <ac:spMkLst>
            <pc:docMk/>
            <pc:sldMk cId="136273275" sldId="406"/>
            <ac:spMk id="43" creationId="{A24D5597-2973-74CB-192D-AA66BA07B05E}"/>
          </ac:spMkLst>
        </pc:spChg>
        <pc:spChg chg="del mod">
          <ac:chgData name="Carene Ndong Sima" userId="7797a251f59490e2" providerId="LiveId" clId="{DF874607-61AF-BB4F-8EF2-15F5A4735D06}" dt="2025-02-27T01:22:46.620" v="1980" actId="478"/>
          <ac:spMkLst>
            <pc:docMk/>
            <pc:sldMk cId="136273275" sldId="406"/>
            <ac:spMk id="44" creationId="{215BF893-FC83-C2EC-6875-C0319C637EBD}"/>
          </ac:spMkLst>
        </pc:spChg>
        <pc:spChg chg="del mod">
          <ac:chgData name="Carene Ndong Sima" userId="7797a251f59490e2" providerId="LiveId" clId="{DF874607-61AF-BB4F-8EF2-15F5A4735D06}" dt="2025-02-27T01:22:44.665" v="1979" actId="478"/>
          <ac:spMkLst>
            <pc:docMk/>
            <pc:sldMk cId="136273275" sldId="406"/>
            <ac:spMk id="45" creationId="{E8D15052-3559-09F8-00D7-CA55419B8A74}"/>
          </ac:spMkLst>
        </pc:spChg>
        <pc:spChg chg="del">
          <ac:chgData name="Carene Ndong Sima" userId="7797a251f59490e2" providerId="LiveId" clId="{DF874607-61AF-BB4F-8EF2-15F5A4735D06}" dt="2025-02-27T01:22:35.889" v="1973" actId="478"/>
          <ac:spMkLst>
            <pc:docMk/>
            <pc:sldMk cId="136273275" sldId="406"/>
            <ac:spMk id="46" creationId="{39EDDD91-A7A7-1DF2-B04F-6F49C55ECFAC}"/>
          </ac:spMkLst>
        </pc:spChg>
        <pc:spChg chg="del">
          <ac:chgData name="Carene Ndong Sima" userId="7797a251f59490e2" providerId="LiveId" clId="{DF874607-61AF-BB4F-8EF2-15F5A4735D06}" dt="2025-02-27T01:22:37.172" v="1974" actId="478"/>
          <ac:spMkLst>
            <pc:docMk/>
            <pc:sldMk cId="136273275" sldId="406"/>
            <ac:spMk id="47" creationId="{DE9639F6-CFB2-FE2E-2973-17953F78AB60}"/>
          </ac:spMkLst>
        </pc:spChg>
        <pc:spChg chg="add del mod">
          <ac:chgData name="Carene Ndong Sima" userId="7797a251f59490e2" providerId="LiveId" clId="{DF874607-61AF-BB4F-8EF2-15F5A4735D06}" dt="2025-02-27T01:22:40.043" v="1976" actId="478"/>
          <ac:spMkLst>
            <pc:docMk/>
            <pc:sldMk cId="136273275" sldId="406"/>
            <ac:spMk id="48" creationId="{E787F62E-F600-958A-0182-3A3BAB9BF1C0}"/>
          </ac:spMkLst>
        </pc:spChg>
        <pc:spChg chg="del">
          <ac:chgData name="Carene Ndong Sima" userId="7797a251f59490e2" providerId="LiveId" clId="{DF874607-61AF-BB4F-8EF2-15F5A4735D06}" dt="2025-02-27T01:22:38.591" v="1975" actId="478"/>
          <ac:spMkLst>
            <pc:docMk/>
            <pc:sldMk cId="136273275" sldId="406"/>
            <ac:spMk id="49" creationId="{232FD2A3-CC4D-AA3E-4CBD-ECFD9D45EC3A}"/>
          </ac:spMkLst>
        </pc:spChg>
        <pc:spChg chg="del">
          <ac:chgData name="Carene Ndong Sima" userId="7797a251f59490e2" providerId="LiveId" clId="{DF874607-61AF-BB4F-8EF2-15F5A4735D06}" dt="2025-02-27T01:23:02.652" v="1986" actId="478"/>
          <ac:spMkLst>
            <pc:docMk/>
            <pc:sldMk cId="136273275" sldId="406"/>
            <ac:spMk id="50" creationId="{E6A809E1-1BD8-A537-3D57-932421958C7C}"/>
          </ac:spMkLst>
        </pc:spChg>
        <pc:spChg chg="del">
          <ac:chgData name="Carene Ndong Sima" userId="7797a251f59490e2" providerId="LiveId" clId="{DF874607-61AF-BB4F-8EF2-15F5A4735D06}" dt="2025-02-27T01:23:00.955" v="1985" actId="478"/>
          <ac:spMkLst>
            <pc:docMk/>
            <pc:sldMk cId="136273275" sldId="406"/>
            <ac:spMk id="51" creationId="{F25CF570-83C7-B807-EA84-42FF76938005}"/>
          </ac:spMkLst>
        </pc:spChg>
        <pc:spChg chg="add mod">
          <ac:chgData name="Carene Ndong Sima" userId="7797a251f59490e2" providerId="LiveId" clId="{DF874607-61AF-BB4F-8EF2-15F5A4735D06}" dt="2025-02-27T01:18:10.964" v="1923" actId="1076"/>
          <ac:spMkLst>
            <pc:docMk/>
            <pc:sldMk cId="136273275" sldId="406"/>
            <ac:spMk id="52" creationId="{B2898058-1EB8-C168-C164-0C657227C8C5}"/>
          </ac:spMkLst>
        </pc:spChg>
        <pc:spChg chg="add mod">
          <ac:chgData name="Carene Ndong Sima" userId="7797a251f59490e2" providerId="LiveId" clId="{DF874607-61AF-BB4F-8EF2-15F5A4735D06}" dt="2025-02-27T01:18:10.964" v="1923" actId="1076"/>
          <ac:spMkLst>
            <pc:docMk/>
            <pc:sldMk cId="136273275" sldId="406"/>
            <ac:spMk id="53" creationId="{EA15FC9B-787A-CECF-9670-DEE5B3497EA3}"/>
          </ac:spMkLst>
        </pc:spChg>
        <pc:spChg chg="add del mod">
          <ac:chgData name="Carene Ndong Sima" userId="7797a251f59490e2" providerId="LiveId" clId="{DF874607-61AF-BB4F-8EF2-15F5A4735D06}" dt="2025-02-27T01:22:49.987" v="1982" actId="478"/>
          <ac:spMkLst>
            <pc:docMk/>
            <pc:sldMk cId="136273275" sldId="406"/>
            <ac:spMk id="55" creationId="{7F6C8594-7823-94CA-2974-FD3303F09B0E}"/>
          </ac:spMkLst>
        </pc:spChg>
        <pc:spChg chg="add del mod">
          <ac:chgData name="Carene Ndong Sima" userId="7797a251f59490e2" providerId="LiveId" clId="{DF874607-61AF-BB4F-8EF2-15F5A4735D06}" dt="2025-02-27T01:22:52.936" v="1984" actId="478"/>
          <ac:spMkLst>
            <pc:docMk/>
            <pc:sldMk cId="136273275" sldId="406"/>
            <ac:spMk id="56" creationId="{8BCF1606-522D-4B78-6CFF-E9CD4437E21C}"/>
          </ac:spMkLst>
        </pc:spChg>
        <pc:spChg chg="add del mod">
          <ac:chgData name="Carene Ndong Sima" userId="7797a251f59490e2" providerId="LiveId" clId="{DF874607-61AF-BB4F-8EF2-15F5A4735D06}" dt="2025-02-27T01:22:51.480" v="1983" actId="478"/>
          <ac:spMkLst>
            <pc:docMk/>
            <pc:sldMk cId="136273275" sldId="406"/>
            <ac:spMk id="57" creationId="{49554AD7-F568-CD50-9FED-5E77EF39CF8F}"/>
          </ac:spMkLst>
        </pc:spChg>
        <pc:spChg chg="add del mod">
          <ac:chgData name="Carene Ndong Sima" userId="7797a251f59490e2" providerId="LiveId" clId="{DF874607-61AF-BB4F-8EF2-15F5A4735D06}" dt="2025-02-27T01:22:34.191" v="1972" actId="478"/>
          <ac:spMkLst>
            <pc:docMk/>
            <pc:sldMk cId="136273275" sldId="406"/>
            <ac:spMk id="58" creationId="{992E7558-03B9-9596-0231-AF3B1DB2E2C7}"/>
          </ac:spMkLst>
        </pc:spChg>
        <pc:spChg chg="add mod">
          <ac:chgData name="Carene Ndong Sima" userId="7797a251f59490e2" providerId="LiveId" clId="{DF874607-61AF-BB4F-8EF2-15F5A4735D06}" dt="2025-02-27T01:23:41.159" v="1992" actId="1076"/>
          <ac:spMkLst>
            <pc:docMk/>
            <pc:sldMk cId="136273275" sldId="406"/>
            <ac:spMk id="59" creationId="{E526BE7D-836D-A61C-F862-BE794FBAB065}"/>
          </ac:spMkLst>
        </pc:spChg>
        <pc:spChg chg="add mod">
          <ac:chgData name="Carene Ndong Sima" userId="7797a251f59490e2" providerId="LiveId" clId="{DF874607-61AF-BB4F-8EF2-15F5A4735D06}" dt="2025-02-27T01:23:49.589" v="1994" actId="1076"/>
          <ac:spMkLst>
            <pc:docMk/>
            <pc:sldMk cId="136273275" sldId="406"/>
            <ac:spMk id="60" creationId="{19132016-FDF9-64C7-D8CE-62F04D4B14F2}"/>
          </ac:spMkLst>
        </pc:spChg>
        <pc:picChg chg="del">
          <ac:chgData name="Carene Ndong Sima" userId="7797a251f59490e2" providerId="LiveId" clId="{DF874607-61AF-BB4F-8EF2-15F5A4735D06}" dt="2025-02-27T00:33:45.726" v="1053" actId="478"/>
          <ac:picMkLst>
            <pc:docMk/>
            <pc:sldMk cId="136273275" sldId="406"/>
            <ac:picMk id="13" creationId="{0A944981-3319-D665-DE2D-AC750E6E1AA0}"/>
          </ac:picMkLst>
        </pc:picChg>
        <pc:picChg chg="add mod">
          <ac:chgData name="Carene Ndong Sima" userId="7797a251f59490e2" providerId="LiveId" clId="{DF874607-61AF-BB4F-8EF2-15F5A4735D06}" dt="2025-02-27T01:20:36.759" v="1949" actId="1076"/>
          <ac:picMkLst>
            <pc:docMk/>
            <pc:sldMk cId="136273275" sldId="406"/>
            <ac:picMk id="54" creationId="{53265E97-8D11-843C-BD89-A94FEDADD4EC}"/>
          </ac:picMkLst>
        </pc:picChg>
      </pc:sldChg>
      <pc:sldChg chg="del">
        <pc:chgData name="Carene Ndong Sima" userId="7797a251f59490e2" providerId="LiveId" clId="{DF874607-61AF-BB4F-8EF2-15F5A4735D06}" dt="2025-02-27T00:35:47.095" v="1097" actId="2696"/>
        <pc:sldMkLst>
          <pc:docMk/>
          <pc:sldMk cId="188892366" sldId="407"/>
        </pc:sldMkLst>
      </pc:sldChg>
      <pc:sldChg chg="del">
        <pc:chgData name="Carene Ndong Sima" userId="7797a251f59490e2" providerId="LiveId" clId="{DF874607-61AF-BB4F-8EF2-15F5A4735D06}" dt="2025-02-27T00:35:55.392" v="1100" actId="2696"/>
        <pc:sldMkLst>
          <pc:docMk/>
          <pc:sldMk cId="582107575" sldId="408"/>
        </pc:sldMkLst>
      </pc:sldChg>
      <pc:sldChg chg="del">
        <pc:chgData name="Carene Ndong Sima" userId="7797a251f59490e2" providerId="LiveId" clId="{DF874607-61AF-BB4F-8EF2-15F5A4735D06}" dt="2025-02-27T00:35:51.730" v="1099" actId="2696"/>
        <pc:sldMkLst>
          <pc:docMk/>
          <pc:sldMk cId="2647775158" sldId="409"/>
        </pc:sldMkLst>
      </pc:sldChg>
      <pc:sldChg chg="del">
        <pc:chgData name="Carene Ndong Sima" userId="7797a251f59490e2" providerId="LiveId" clId="{DF874607-61AF-BB4F-8EF2-15F5A4735D06}" dt="2025-02-27T00:36:17.826" v="1109" actId="2696"/>
        <pc:sldMkLst>
          <pc:docMk/>
          <pc:sldMk cId="467431949" sldId="410"/>
        </pc:sldMkLst>
      </pc:sldChg>
      <pc:sldChg chg="del">
        <pc:chgData name="Carene Ndong Sima" userId="7797a251f59490e2" providerId="LiveId" clId="{DF874607-61AF-BB4F-8EF2-15F5A4735D06}" dt="2025-02-27T00:35:58.711" v="1101" actId="2696"/>
        <pc:sldMkLst>
          <pc:docMk/>
          <pc:sldMk cId="2572285259" sldId="411"/>
        </pc:sldMkLst>
      </pc:sldChg>
      <pc:sldChg chg="del">
        <pc:chgData name="Carene Ndong Sima" userId="7797a251f59490e2" providerId="LiveId" clId="{DF874607-61AF-BB4F-8EF2-15F5A4735D06}" dt="2025-02-27T00:36:25.294" v="1112" actId="2696"/>
        <pc:sldMkLst>
          <pc:docMk/>
          <pc:sldMk cId="4014194816" sldId="413"/>
        </pc:sldMkLst>
      </pc:sldChg>
      <pc:sldChg chg="del">
        <pc:chgData name="Carene Ndong Sima" userId="7797a251f59490e2" providerId="LiveId" clId="{DF874607-61AF-BB4F-8EF2-15F5A4735D06}" dt="2025-02-27T00:36:03.388" v="1103" actId="2696"/>
        <pc:sldMkLst>
          <pc:docMk/>
          <pc:sldMk cId="2569076914" sldId="414"/>
        </pc:sldMkLst>
      </pc:sldChg>
      <pc:sldChg chg="del">
        <pc:chgData name="Carene Ndong Sima" userId="7797a251f59490e2" providerId="LiveId" clId="{DF874607-61AF-BB4F-8EF2-15F5A4735D06}" dt="2025-02-27T00:36:07.595" v="1105" actId="2696"/>
        <pc:sldMkLst>
          <pc:docMk/>
          <pc:sldMk cId="2860222371" sldId="415"/>
        </pc:sldMkLst>
      </pc:sldChg>
      <pc:sldChg chg="del">
        <pc:chgData name="Carene Ndong Sima" userId="7797a251f59490e2" providerId="LiveId" clId="{DF874607-61AF-BB4F-8EF2-15F5A4735D06}" dt="2025-02-27T00:36:09.907" v="1106" actId="2696"/>
        <pc:sldMkLst>
          <pc:docMk/>
          <pc:sldMk cId="140582411" sldId="416"/>
        </pc:sldMkLst>
      </pc:sldChg>
      <pc:sldChg chg="del">
        <pc:chgData name="Carene Ndong Sima" userId="7797a251f59490e2" providerId="LiveId" clId="{DF874607-61AF-BB4F-8EF2-15F5A4735D06}" dt="2025-02-27T00:36:11.966" v="1107" actId="2696"/>
        <pc:sldMkLst>
          <pc:docMk/>
          <pc:sldMk cId="4127005336" sldId="417"/>
        </pc:sldMkLst>
      </pc:sldChg>
      <pc:sldChg chg="del">
        <pc:chgData name="Carene Ndong Sima" userId="7797a251f59490e2" providerId="LiveId" clId="{DF874607-61AF-BB4F-8EF2-15F5A4735D06}" dt="2025-02-27T00:36:14.538" v="1108" actId="2696"/>
        <pc:sldMkLst>
          <pc:docMk/>
          <pc:sldMk cId="2979890180" sldId="418"/>
        </pc:sldMkLst>
      </pc:sldChg>
      <pc:sldChg chg="del">
        <pc:chgData name="Carene Ndong Sima" userId="7797a251f59490e2" providerId="LiveId" clId="{DF874607-61AF-BB4F-8EF2-15F5A4735D06}" dt="2025-02-27T00:36:05.587" v="1104" actId="2696"/>
        <pc:sldMkLst>
          <pc:docMk/>
          <pc:sldMk cId="1860658201" sldId="419"/>
        </pc:sldMkLst>
      </pc:sldChg>
      <pc:sldChg chg="del">
        <pc:chgData name="Carene Ndong Sima" userId="7797a251f59490e2" providerId="LiveId" clId="{DF874607-61AF-BB4F-8EF2-15F5A4735D06}" dt="2025-02-27T00:36:19.741" v="1110" actId="2696"/>
        <pc:sldMkLst>
          <pc:docMk/>
          <pc:sldMk cId="3565884146" sldId="420"/>
        </pc:sldMkLst>
      </pc:sldChg>
      <pc:sldChg chg="del">
        <pc:chgData name="Carene Ndong Sima" userId="7797a251f59490e2" providerId="LiveId" clId="{DF874607-61AF-BB4F-8EF2-15F5A4735D06}" dt="2025-02-27T00:36:22.206" v="1111" actId="2696"/>
        <pc:sldMkLst>
          <pc:docMk/>
          <pc:sldMk cId="1061320350" sldId="421"/>
        </pc:sldMkLst>
      </pc:sldChg>
      <pc:sldChg chg="del">
        <pc:chgData name="Carene Ndong Sima" userId="7797a251f59490e2" providerId="LiveId" clId="{DF874607-61AF-BB4F-8EF2-15F5A4735D06}" dt="2025-02-27T00:36:00.849" v="1102" actId="2696"/>
        <pc:sldMkLst>
          <pc:docMk/>
          <pc:sldMk cId="717487237" sldId="422"/>
        </pc:sldMkLst>
      </pc:sldChg>
      <pc:sldChg chg="addSp delSp modSp mod">
        <pc:chgData name="Carene Ndong Sima" userId="7797a251f59490e2" providerId="LiveId" clId="{DF874607-61AF-BB4F-8EF2-15F5A4735D06}" dt="2025-02-27T00:53:09.017" v="1698" actId="20577"/>
        <pc:sldMkLst>
          <pc:docMk/>
          <pc:sldMk cId="8135451" sldId="423"/>
        </pc:sldMkLst>
        <pc:spChg chg="del mod">
          <ac:chgData name="Carene Ndong Sima" userId="7797a251f59490e2" providerId="LiveId" clId="{DF874607-61AF-BB4F-8EF2-15F5A4735D06}" dt="2025-02-27T00:37:07.577" v="1117"/>
          <ac:spMkLst>
            <pc:docMk/>
            <pc:sldMk cId="8135451" sldId="423"/>
            <ac:spMk id="2" creationId="{1D77987E-E3F9-5777-4164-0BDB9356661B}"/>
          </ac:spMkLst>
        </pc:spChg>
        <pc:spChg chg="add del mod">
          <ac:chgData name="Carene Ndong Sima" userId="7797a251f59490e2" providerId="LiveId" clId="{DF874607-61AF-BB4F-8EF2-15F5A4735D06}" dt="2025-02-27T00:52:48.768" v="1692" actId="478"/>
          <ac:spMkLst>
            <pc:docMk/>
            <pc:sldMk cId="8135451" sldId="423"/>
            <ac:spMk id="3" creationId="{03A0D5E4-8CD2-77B4-7A1C-0B50F3FB36F2}"/>
          </ac:spMkLst>
        </pc:spChg>
        <pc:spChg chg="del">
          <ac:chgData name="Carene Ndong Sima" userId="7797a251f59490e2" providerId="LiveId" clId="{DF874607-61AF-BB4F-8EF2-15F5A4735D06}" dt="2025-02-27T00:36:50.109" v="1114" actId="478"/>
          <ac:spMkLst>
            <pc:docMk/>
            <pc:sldMk cId="8135451" sldId="423"/>
            <ac:spMk id="3" creationId="{6D8E8C8A-67CE-0ACB-4017-8DB8A83EE19B}"/>
          </ac:spMkLst>
        </pc:spChg>
        <pc:spChg chg="add del mod">
          <ac:chgData name="Carene Ndong Sima" userId="7797a251f59490e2" providerId="LiveId" clId="{DF874607-61AF-BB4F-8EF2-15F5A4735D06}" dt="2025-02-27T00:36:51.842" v="1115" actId="478"/>
          <ac:spMkLst>
            <pc:docMk/>
            <pc:sldMk cId="8135451" sldId="423"/>
            <ac:spMk id="7" creationId="{402FB2BD-0245-25FB-D452-416FFABDA0BD}"/>
          </ac:spMkLst>
        </pc:spChg>
        <pc:spChg chg="add del mod">
          <ac:chgData name="Carene Ndong Sima" userId="7797a251f59490e2" providerId="LiveId" clId="{DF874607-61AF-BB4F-8EF2-15F5A4735D06}" dt="2025-02-27T00:42:24.028" v="1165" actId="47"/>
          <ac:spMkLst>
            <pc:docMk/>
            <pc:sldMk cId="8135451" sldId="423"/>
            <ac:spMk id="9" creationId="{FFF2ACEF-5810-1E92-0593-FAD1FA93FFA9}"/>
          </ac:spMkLst>
        </pc:spChg>
        <pc:spChg chg="add mod">
          <ac:chgData name="Carene Ndong Sima" userId="7797a251f59490e2" providerId="LiveId" clId="{DF874607-61AF-BB4F-8EF2-15F5A4735D06}" dt="2025-02-27T00:53:09.017" v="1698" actId="20577"/>
          <ac:spMkLst>
            <pc:docMk/>
            <pc:sldMk cId="8135451" sldId="423"/>
            <ac:spMk id="10" creationId="{8566B407-F30A-5871-C5AA-4BA9E7774F6E}"/>
          </ac:spMkLst>
        </pc:spChg>
        <pc:picChg chg="add del mod">
          <ac:chgData name="Carene Ndong Sima" userId="7797a251f59490e2" providerId="LiveId" clId="{DF874607-61AF-BB4F-8EF2-15F5A4735D06}" dt="2025-02-27T00:52:44.489" v="1689" actId="478"/>
          <ac:picMkLst>
            <pc:docMk/>
            <pc:sldMk cId="8135451" sldId="423"/>
            <ac:picMk id="8" creationId="{3167D75F-49AC-5284-5887-58889DEEB053}"/>
          </ac:picMkLst>
        </pc:picChg>
      </pc:sldChg>
      <pc:sldChg chg="modSp add del mod">
        <pc:chgData name="Carene Ndong Sima" userId="7797a251f59490e2" providerId="LiveId" clId="{DF874607-61AF-BB4F-8EF2-15F5A4735D06}" dt="2025-02-27T00:12:31.458" v="452" actId="2696"/>
        <pc:sldMkLst>
          <pc:docMk/>
          <pc:sldMk cId="3681443067" sldId="424"/>
        </pc:sldMkLst>
        <pc:spChg chg="mod">
          <ac:chgData name="Carene Ndong Sima" userId="7797a251f59490e2" providerId="LiveId" clId="{DF874607-61AF-BB4F-8EF2-15F5A4735D06}" dt="2025-02-27T00:12:28.257" v="451" actId="20577"/>
          <ac:spMkLst>
            <pc:docMk/>
            <pc:sldMk cId="3681443067" sldId="424"/>
            <ac:spMk id="15" creationId="{FDBBC683-E2E8-1BAB-FE78-943E5DED4EDE}"/>
          </ac:spMkLst>
        </pc:spChg>
      </pc:sldChg>
      <pc:sldChg chg="modSp add del mod modNotesTx">
        <pc:chgData name="Carene Ndong Sima" userId="7797a251f59490e2" providerId="LiveId" clId="{DF874607-61AF-BB4F-8EF2-15F5A4735D06}" dt="2025-02-27T01:41:17.440" v="2153" actId="2696"/>
        <pc:sldMkLst>
          <pc:docMk/>
          <pc:sldMk cId="3837788240" sldId="424"/>
        </pc:sldMkLst>
        <pc:spChg chg="mod">
          <ac:chgData name="Carene Ndong Sima" userId="7797a251f59490e2" providerId="LiveId" clId="{DF874607-61AF-BB4F-8EF2-15F5A4735D06}" dt="2025-02-27T00:35:27.608" v="1095" actId="20577"/>
          <ac:spMkLst>
            <pc:docMk/>
            <pc:sldMk cId="3837788240" sldId="424"/>
            <ac:spMk id="4" creationId="{99F96477-21A5-DF00-C9A9-110B5636738A}"/>
          </ac:spMkLst>
        </pc:spChg>
      </pc:sldChg>
      <pc:sldChg chg="add del">
        <pc:chgData name="Carene Ndong Sima" userId="7797a251f59490e2" providerId="LiveId" clId="{DF874607-61AF-BB4F-8EF2-15F5A4735D06}" dt="2025-02-27T00:43:39.847" v="1275" actId="2890"/>
        <pc:sldMkLst>
          <pc:docMk/>
          <pc:sldMk cId="4025928704" sldId="425"/>
        </pc:sldMkLst>
      </pc:sldChg>
      <pc:sldChg chg="modSp add mod">
        <pc:chgData name="Carene Ndong Sima" userId="7797a251f59490e2" providerId="LiveId" clId="{DF874607-61AF-BB4F-8EF2-15F5A4735D06}" dt="2025-02-27T02:20:00.077" v="2455" actId="20577"/>
        <pc:sldMkLst>
          <pc:docMk/>
          <pc:sldMk cId="4221019508" sldId="425"/>
        </pc:sldMkLst>
        <pc:spChg chg="mod">
          <ac:chgData name="Carene Ndong Sima" userId="7797a251f59490e2" providerId="LiveId" clId="{DF874607-61AF-BB4F-8EF2-15F5A4735D06}" dt="2025-02-27T02:20:00.077" v="2455" actId="20577"/>
          <ac:spMkLst>
            <pc:docMk/>
            <pc:sldMk cId="4221019508" sldId="425"/>
            <ac:spMk id="2" creationId="{3821E994-6259-C2C8-9F42-D9C883284CB0}"/>
          </ac:spMkLst>
        </pc:spChg>
      </pc:sldChg>
      <pc:sldChg chg="addSp delSp modSp add mod modNotesTx">
        <pc:chgData name="Carene Ndong Sima" userId="7797a251f59490e2" providerId="LiveId" clId="{DF874607-61AF-BB4F-8EF2-15F5A4735D06}" dt="2025-02-27T01:58:02.973" v="2317" actId="27636"/>
        <pc:sldMkLst>
          <pc:docMk/>
          <pc:sldMk cId="2548168710" sldId="426"/>
        </pc:sldMkLst>
        <pc:spChg chg="add del mod">
          <ac:chgData name="Carene Ndong Sima" userId="7797a251f59490e2" providerId="LiveId" clId="{DF874607-61AF-BB4F-8EF2-15F5A4735D06}" dt="2025-02-27T01:30:50.189" v="2118" actId="478"/>
          <ac:spMkLst>
            <pc:docMk/>
            <pc:sldMk cId="2548168710" sldId="426"/>
            <ac:spMk id="3" creationId="{E33A8F78-73D0-155A-37BD-BD69F46DB464}"/>
          </ac:spMkLst>
        </pc:spChg>
        <pc:spChg chg="mod">
          <ac:chgData name="Carene Ndong Sima" userId="7797a251f59490e2" providerId="LiveId" clId="{DF874607-61AF-BB4F-8EF2-15F5A4735D06}" dt="2025-02-27T01:58:02.973" v="2317" actId="27636"/>
          <ac:spMkLst>
            <pc:docMk/>
            <pc:sldMk cId="2548168710" sldId="426"/>
            <ac:spMk id="4" creationId="{3449607F-0436-2F25-D497-08DC33B23884}"/>
          </ac:spMkLst>
        </pc:spChg>
        <pc:spChg chg="add mod">
          <ac:chgData name="Carene Ndong Sima" userId="7797a251f59490e2" providerId="LiveId" clId="{DF874607-61AF-BB4F-8EF2-15F5A4735D06}" dt="2025-02-27T01:31:03.784" v="2122"/>
          <ac:spMkLst>
            <pc:docMk/>
            <pc:sldMk cId="2548168710" sldId="426"/>
            <ac:spMk id="6" creationId="{323E7D15-8AD8-E38B-38CD-4CDC0BFB9FB9}"/>
          </ac:spMkLst>
        </pc:spChg>
        <pc:spChg chg="del">
          <ac:chgData name="Carene Ndong Sima" userId="7797a251f59490e2" providerId="LiveId" clId="{DF874607-61AF-BB4F-8EF2-15F5A4735D06}" dt="2025-02-27T01:30:29.452" v="2073" actId="478"/>
          <ac:spMkLst>
            <pc:docMk/>
            <pc:sldMk cId="2548168710" sldId="426"/>
            <ac:spMk id="7" creationId="{7FAD309A-9545-72B8-F8AD-68B5E04D128A}"/>
          </ac:spMkLst>
        </pc:spChg>
        <pc:picChg chg="add mod">
          <ac:chgData name="Carene Ndong Sima" userId="7797a251f59490e2" providerId="LiveId" clId="{DF874607-61AF-BB4F-8EF2-15F5A4735D06}" dt="2025-02-27T01:30:57.237" v="2121" actId="1076"/>
          <ac:picMkLst>
            <pc:docMk/>
            <pc:sldMk cId="2548168710" sldId="426"/>
            <ac:picMk id="5" creationId="{527407E6-547C-0862-298C-F17DC0C07410}"/>
          </ac:picMkLst>
        </pc:picChg>
        <pc:picChg chg="del">
          <ac:chgData name="Carene Ndong Sima" userId="7797a251f59490e2" providerId="LiveId" clId="{DF874607-61AF-BB4F-8EF2-15F5A4735D06}" dt="2025-02-27T01:30:51.471" v="2119" actId="478"/>
          <ac:picMkLst>
            <pc:docMk/>
            <pc:sldMk cId="2548168710" sldId="426"/>
            <ac:picMk id="8" creationId="{5239EA5D-36BD-69DF-84A2-A8B6C1774267}"/>
          </ac:picMkLst>
        </pc:picChg>
      </pc:sldChg>
      <pc:sldChg chg="addSp delSp modSp add del mod modNotesTx">
        <pc:chgData name="Carene Ndong Sima" userId="7797a251f59490e2" providerId="LiveId" clId="{DF874607-61AF-BB4F-8EF2-15F5A4735D06}" dt="2025-02-27T01:57:16.388" v="2315" actId="2696"/>
        <pc:sldMkLst>
          <pc:docMk/>
          <pc:sldMk cId="731635598" sldId="427"/>
        </pc:sldMkLst>
        <pc:spChg chg="add mod">
          <ac:chgData name="Carene Ndong Sima" userId="7797a251f59490e2" providerId="LiveId" clId="{DF874607-61AF-BB4F-8EF2-15F5A4735D06}" dt="2025-02-27T01:48:47.392" v="2248" actId="20577"/>
          <ac:spMkLst>
            <pc:docMk/>
            <pc:sldMk cId="731635598" sldId="427"/>
            <ac:spMk id="2" creationId="{7C9382DE-679B-568F-028C-D0DF72F3FF05}"/>
          </ac:spMkLst>
        </pc:spChg>
        <pc:spChg chg="add mod">
          <ac:chgData name="Carene Ndong Sima" userId="7797a251f59490e2" providerId="LiveId" clId="{DF874607-61AF-BB4F-8EF2-15F5A4735D06}" dt="2025-02-27T01:47:37.204" v="2227" actId="14100"/>
          <ac:spMkLst>
            <pc:docMk/>
            <pc:sldMk cId="731635598" sldId="427"/>
            <ac:spMk id="3" creationId="{D9651A3F-9DC4-96C4-334F-54269FD4F5F5}"/>
          </ac:spMkLst>
        </pc:spChg>
        <pc:spChg chg="mod">
          <ac:chgData name="Carene Ndong Sima" userId="7797a251f59490e2" providerId="LiveId" clId="{DF874607-61AF-BB4F-8EF2-15F5A4735D06}" dt="2025-02-27T01:53:24.873" v="2257" actId="20577"/>
          <ac:spMkLst>
            <pc:docMk/>
            <pc:sldMk cId="731635598" sldId="427"/>
            <ac:spMk id="4" creationId="{E3D0AFF2-9F51-CC01-E3A2-A90916CF6A82}"/>
          </ac:spMkLst>
        </pc:spChg>
        <pc:spChg chg="del">
          <ac:chgData name="Carene Ndong Sima" userId="7797a251f59490e2" providerId="LiveId" clId="{DF874607-61AF-BB4F-8EF2-15F5A4735D06}" dt="2025-02-27T01:45:12.020" v="2172" actId="478"/>
          <ac:spMkLst>
            <pc:docMk/>
            <pc:sldMk cId="731635598" sldId="427"/>
            <ac:spMk id="6" creationId="{31EA756F-AEB5-526B-D601-61FB6B3B4A9C}"/>
          </ac:spMkLst>
        </pc:spChg>
        <pc:picChg chg="del">
          <ac:chgData name="Carene Ndong Sima" userId="7797a251f59490e2" providerId="LiveId" clId="{DF874607-61AF-BB4F-8EF2-15F5A4735D06}" dt="2025-02-27T01:45:09.706" v="2171" actId="478"/>
          <ac:picMkLst>
            <pc:docMk/>
            <pc:sldMk cId="731635598" sldId="427"/>
            <ac:picMk id="5" creationId="{B47C922C-9463-F44B-9C71-F654484B56F3}"/>
          </ac:picMkLst>
        </pc:picChg>
        <pc:picChg chg="add mod">
          <ac:chgData name="Carene Ndong Sima" userId="7797a251f59490e2" providerId="LiveId" clId="{DF874607-61AF-BB4F-8EF2-15F5A4735D06}" dt="2025-02-27T01:47:52.795" v="2232" actId="14100"/>
          <ac:picMkLst>
            <pc:docMk/>
            <pc:sldMk cId="731635598" sldId="427"/>
            <ac:picMk id="7" creationId="{BE7DA994-5A31-F36C-7DD7-A2AFEB9803B7}"/>
          </ac:picMkLst>
        </pc:picChg>
      </pc:sldChg>
      <pc:sldChg chg="delSp modSp add mod">
        <pc:chgData name="Carene Ndong Sima" userId="7797a251f59490e2" providerId="LiveId" clId="{DF874607-61AF-BB4F-8EF2-15F5A4735D06}" dt="2025-02-27T01:59:54.479" v="2391" actId="20577"/>
        <pc:sldMkLst>
          <pc:docMk/>
          <pc:sldMk cId="1056562824" sldId="428"/>
        </pc:sldMkLst>
        <pc:spChg chg="del">
          <ac:chgData name="Carene Ndong Sima" userId="7797a251f59490e2" providerId="LiveId" clId="{DF874607-61AF-BB4F-8EF2-15F5A4735D06}" dt="2025-02-27T01:56:00.682" v="2313" actId="478"/>
          <ac:spMkLst>
            <pc:docMk/>
            <pc:sldMk cId="1056562824" sldId="428"/>
            <ac:spMk id="2" creationId="{67CAA84F-B158-9D8F-6EF8-65A791112A08}"/>
          </ac:spMkLst>
        </pc:spChg>
        <pc:spChg chg="mod">
          <ac:chgData name="Carene Ndong Sima" userId="7797a251f59490e2" providerId="LiveId" clId="{DF874607-61AF-BB4F-8EF2-15F5A4735D06}" dt="2025-02-27T01:59:54.479" v="2391" actId="20577"/>
          <ac:spMkLst>
            <pc:docMk/>
            <pc:sldMk cId="1056562824" sldId="428"/>
            <ac:spMk id="3" creationId="{695F6DA5-F898-252F-D185-9404ED66C768}"/>
          </ac:spMkLst>
        </pc:spChg>
        <pc:spChg chg="mod">
          <ac:chgData name="Carene Ndong Sima" userId="7797a251f59490e2" providerId="LiveId" clId="{DF874607-61AF-BB4F-8EF2-15F5A4735D06}" dt="2025-02-27T01:55:34.322" v="2309" actId="20577"/>
          <ac:spMkLst>
            <pc:docMk/>
            <pc:sldMk cId="1056562824" sldId="428"/>
            <ac:spMk id="4" creationId="{C7DA2B5D-D9EF-5DB6-32D6-E80C88A0191B}"/>
          </ac:spMkLst>
        </pc:spChg>
        <pc:picChg chg="del">
          <ac:chgData name="Carene Ndong Sima" userId="7797a251f59490e2" providerId="LiveId" clId="{DF874607-61AF-BB4F-8EF2-15F5A4735D06}" dt="2025-02-27T01:55:37.541" v="2310" actId="478"/>
          <ac:picMkLst>
            <pc:docMk/>
            <pc:sldMk cId="1056562824" sldId="428"/>
            <ac:picMk id="7" creationId="{BA188A07-9F8F-6AA2-18BD-6BFEC8877754}"/>
          </ac:picMkLst>
        </pc:picChg>
      </pc:sldChg>
      <pc:sldChg chg="addSp modSp add mod modNotesTx">
        <pc:chgData name="Carene Ndong Sima" userId="7797a251f59490e2" providerId="LiveId" clId="{DF874607-61AF-BB4F-8EF2-15F5A4735D06}" dt="2025-02-27T02:01:31.028" v="2406"/>
        <pc:sldMkLst>
          <pc:docMk/>
          <pc:sldMk cId="1594577758" sldId="429"/>
        </pc:sldMkLst>
        <pc:spChg chg="mod">
          <ac:chgData name="Carene Ndong Sima" userId="7797a251f59490e2" providerId="LiveId" clId="{DF874607-61AF-BB4F-8EF2-15F5A4735D06}" dt="2025-02-27T02:01:07.623" v="2403" actId="2711"/>
          <ac:spMkLst>
            <pc:docMk/>
            <pc:sldMk cId="1594577758" sldId="429"/>
            <ac:spMk id="3" creationId="{6F6C43E3-DD01-FEC2-0FD9-BA2437392867}"/>
          </ac:spMkLst>
        </pc:spChg>
        <pc:spChg chg="mod">
          <ac:chgData name="Carene Ndong Sima" userId="7797a251f59490e2" providerId="LiveId" clId="{DF874607-61AF-BB4F-8EF2-15F5A4735D06}" dt="2025-02-27T02:00:53.612" v="2401" actId="20577"/>
          <ac:spMkLst>
            <pc:docMk/>
            <pc:sldMk cId="1594577758" sldId="429"/>
            <ac:spMk id="4" creationId="{E0DF95AE-A2F8-7113-6E92-862A686D1F2F}"/>
          </ac:spMkLst>
        </pc:spChg>
        <pc:picChg chg="add mod">
          <ac:chgData name="Carene Ndong Sima" userId="7797a251f59490e2" providerId="LiveId" clId="{DF874607-61AF-BB4F-8EF2-15F5A4735D06}" dt="2025-02-27T02:01:13.870" v="2405" actId="1076"/>
          <ac:picMkLst>
            <pc:docMk/>
            <pc:sldMk cId="1594577758" sldId="429"/>
            <ac:picMk id="2" creationId="{6D8C15A2-2768-F293-03D1-84D71FDBAC73}"/>
          </ac:picMkLst>
        </pc:picChg>
      </pc:sldChg>
      <pc:sldChg chg="delSp modSp add del mod ord modNotesTx">
        <pc:chgData name="Carene Ndong Sima" userId="7797a251f59490e2" providerId="LiveId" clId="{DF874607-61AF-BB4F-8EF2-15F5A4735D06}" dt="2025-02-27T05:49:32.617" v="2639" actId="20578"/>
        <pc:sldMkLst>
          <pc:docMk/>
          <pc:sldMk cId="2365247087" sldId="430"/>
        </pc:sldMkLst>
        <pc:spChg chg="mod">
          <ac:chgData name="Carene Ndong Sima" userId="7797a251f59490e2" providerId="LiveId" clId="{DF874607-61AF-BB4F-8EF2-15F5A4735D06}" dt="2025-02-27T05:49:01.284" v="2636" actId="255"/>
          <ac:spMkLst>
            <pc:docMk/>
            <pc:sldMk cId="2365247087" sldId="430"/>
            <ac:spMk id="3" creationId="{D2D9198D-FBD5-EF43-EC1B-C899F132B97A}"/>
          </ac:spMkLst>
        </pc:spChg>
        <pc:spChg chg="mod">
          <ac:chgData name="Carene Ndong Sima" userId="7797a251f59490e2" providerId="LiveId" clId="{DF874607-61AF-BB4F-8EF2-15F5A4735D06}" dt="2025-02-27T05:46:17.959" v="2566" actId="20577"/>
          <ac:spMkLst>
            <pc:docMk/>
            <pc:sldMk cId="2365247087" sldId="430"/>
            <ac:spMk id="4" creationId="{3C402BD9-DF8F-ACEF-D73E-E1C65F97564A}"/>
          </ac:spMkLst>
        </pc:spChg>
        <pc:picChg chg="del mod">
          <ac:chgData name="Carene Ndong Sima" userId="7797a251f59490e2" providerId="LiveId" clId="{DF874607-61AF-BB4F-8EF2-15F5A4735D06}" dt="2025-02-27T05:46:20.741" v="2568" actId="478"/>
          <ac:picMkLst>
            <pc:docMk/>
            <pc:sldMk cId="2365247087" sldId="430"/>
            <ac:picMk id="2" creationId="{C153B96E-0328-A13D-04F7-39FF6C353CBD}"/>
          </ac:picMkLst>
        </pc:picChg>
      </pc:sldChg>
      <pc:sldChg chg="addSp delSp modSp add mod setBg">
        <pc:chgData name="Carene Ndong Sima" userId="7797a251f59490e2" providerId="LiveId" clId="{DF874607-61AF-BB4F-8EF2-15F5A4735D06}" dt="2025-02-27T05:50:07.448" v="2642" actId="208"/>
        <pc:sldMkLst>
          <pc:docMk/>
          <pc:sldMk cId="822563879" sldId="431"/>
        </pc:sldMkLst>
        <pc:spChg chg="add del mod">
          <ac:chgData name="Carene Ndong Sima" userId="7797a251f59490e2" providerId="LiveId" clId="{DF874607-61AF-BB4F-8EF2-15F5A4735D06}" dt="2025-02-27T05:45:21.220" v="2528"/>
          <ac:spMkLst>
            <pc:docMk/>
            <pc:sldMk cId="822563879" sldId="431"/>
            <ac:spMk id="2" creationId="{074D76F3-F5F4-F33F-2C3B-2A7130F753C6}"/>
          </ac:spMkLst>
        </pc:spChg>
        <pc:spChg chg="add mod">
          <ac:chgData name="Carene Ndong Sima" userId="7797a251f59490e2" providerId="LiveId" clId="{DF874607-61AF-BB4F-8EF2-15F5A4735D06}" dt="2025-02-27T05:50:07.448" v="2642" actId="208"/>
          <ac:spMkLst>
            <pc:docMk/>
            <pc:sldMk cId="822563879" sldId="431"/>
            <ac:spMk id="3" creationId="{3954FC38-9A75-3084-ED44-853081908966}"/>
          </ac:spMkLst>
        </pc:spChg>
        <pc:spChg chg="mod">
          <ac:chgData name="Carene Ndong Sima" userId="7797a251f59490e2" providerId="LiveId" clId="{DF874607-61AF-BB4F-8EF2-15F5A4735D06}" dt="2025-02-27T05:45:08.871" v="2525" actId="20577"/>
          <ac:spMkLst>
            <pc:docMk/>
            <pc:sldMk cId="822563879" sldId="431"/>
            <ac:spMk id="55" creationId="{1F6CC5B5-5A7B-49B9-B18E-2D8FC80DCB0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69B49-EEFB-4B49-ACAD-82B53A8DDF70}" type="datetimeFigureOut">
              <a:rPr lang="en-US" smtClean="0"/>
              <a:t>2/27/25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F6EFC-B03E-874C-9CD9-41B66C8AE1E7}" type="slidenum">
              <a:rPr lang="en-US" smtClean="0"/>
              <a:t>‹#›</a:t>
            </a:fld>
            <a:endParaRPr lang="en-US"/>
          </a:p>
        </p:txBody>
      </p:sp>
    </p:spTree>
    <p:extLst>
      <p:ext uri="{BB962C8B-B14F-4D97-AF65-F5344CB8AC3E}">
        <p14:creationId xmlns:p14="http://schemas.microsoft.com/office/powerpoint/2010/main" val="72499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rontiersin.org/journals/genetics/articles/10.3389/fgene.2022.818574/full#B2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1</a:t>
            </a:fld>
            <a:endParaRPr lang="en-US"/>
          </a:p>
        </p:txBody>
      </p:sp>
    </p:spTree>
    <p:extLst>
      <p:ext uri="{BB962C8B-B14F-4D97-AF65-F5344CB8AC3E}">
        <p14:creationId xmlns:p14="http://schemas.microsoft.com/office/powerpoint/2010/main" val="1550682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D4760-9E66-1396-96F2-33C25B24E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CE751-13A3-509D-8511-49AFF6250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CB6E6-E155-E95D-7EF7-8BBF2234534F}"/>
              </a:ext>
            </a:extLst>
          </p:cNvPr>
          <p:cNvSpPr>
            <a:spLocks noGrp="1"/>
          </p:cNvSpPr>
          <p:nvPr>
            <p:ph type="body" idx="1"/>
          </p:nvPr>
        </p:nvSpPr>
        <p:spPr/>
        <p:txBody>
          <a:bodyPr/>
          <a:lstStyle/>
          <a:p>
            <a:pPr marL="0" lvl="0" indent="0" algn="l" rtl="0">
              <a:spcBef>
                <a:spcPts val="0"/>
              </a:spcBef>
              <a:spcAft>
                <a:spcPts val="0"/>
              </a:spcAft>
              <a:buNone/>
            </a:pPr>
            <a:r>
              <a:rPr lang="en-ZA" b="0" i="0" u="none" strike="noStrike" dirty="0">
                <a:solidFill>
                  <a:srgbClr val="282828"/>
                </a:solidFill>
                <a:effectLst/>
                <a:latin typeface="MuseoSans"/>
              </a:rPr>
              <a:t>Metrics commonly used to evaluate a PRS include the pseudo-R</a:t>
            </a:r>
            <a:r>
              <a:rPr lang="en-ZA" b="0" i="0" u="none" strike="noStrike" baseline="30000" dirty="0">
                <a:solidFill>
                  <a:srgbClr val="282828"/>
                </a:solidFill>
                <a:effectLst/>
                <a:latin typeface="MuseoSans"/>
              </a:rPr>
              <a:t>2</a:t>
            </a:r>
            <a:r>
              <a:rPr lang="en-ZA" b="0" i="0" u="none" strike="noStrike" dirty="0">
                <a:solidFill>
                  <a:srgbClr val="282828"/>
                </a:solidFill>
                <a:effectLst/>
                <a:latin typeface="MuseoSans"/>
              </a:rPr>
              <a:t>, which indicates the amount of phenotypic variance explained by the PRS (</a:t>
            </a:r>
            <a:r>
              <a:rPr lang="en-ZA" b="0" i="0" u="none" strike="noStrike" dirty="0">
                <a:effectLst/>
                <a:latin typeface="MuseoSans"/>
                <a:hlinkClick r:id="rId3"/>
              </a:rPr>
              <a:t>Lee et al., 2012</a:t>
            </a:r>
            <a:r>
              <a:rPr lang="en-ZA" b="0" i="0" u="none" strike="noStrike" dirty="0">
                <a:solidFill>
                  <a:srgbClr val="282828"/>
                </a:solidFill>
                <a:effectLst/>
                <a:latin typeface="MuseoSans"/>
              </a:rPr>
              <a:t>), the Brier score, and the area under the ROC curve (AUC)</a:t>
            </a:r>
            <a:endParaRPr lang="en-ZA" dirty="0"/>
          </a:p>
        </p:txBody>
      </p:sp>
      <p:sp>
        <p:nvSpPr>
          <p:cNvPr id="4" name="Slide Number Placeholder 3">
            <a:extLst>
              <a:ext uri="{FF2B5EF4-FFF2-40B4-BE49-F238E27FC236}">
                <a16:creationId xmlns:a16="http://schemas.microsoft.com/office/drawing/2014/main" id="{D73A0BD3-0CA5-3C2A-3A44-94D6832398F6}"/>
              </a:ext>
            </a:extLst>
          </p:cNvPr>
          <p:cNvSpPr>
            <a:spLocks noGrp="1"/>
          </p:cNvSpPr>
          <p:nvPr>
            <p:ph type="sldNum" sz="quarter" idx="5"/>
          </p:nvPr>
        </p:nvSpPr>
        <p:spPr/>
        <p:txBody>
          <a:bodyPr/>
          <a:lstStyle/>
          <a:p>
            <a:fld id="{99BF6EFC-B03E-874C-9CD9-41B66C8AE1E7}" type="slidenum">
              <a:rPr lang="en-US" smtClean="0"/>
              <a:t>11</a:t>
            </a:fld>
            <a:endParaRPr lang="en-US"/>
          </a:p>
        </p:txBody>
      </p:sp>
    </p:spTree>
    <p:extLst>
      <p:ext uri="{BB962C8B-B14F-4D97-AF65-F5344CB8AC3E}">
        <p14:creationId xmlns:p14="http://schemas.microsoft.com/office/powerpoint/2010/main" val="207212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Now, </a:t>
            </a:r>
            <a:r>
              <a:rPr lang="en-ZA" strike="noStrike" dirty="0"/>
              <a:t>to test if </a:t>
            </a:r>
            <a:r>
              <a:rPr lang="en-ZA" dirty="0"/>
              <a:t>our PRS model could </a:t>
            </a:r>
            <a:r>
              <a:rPr lang="en-ZA" b="1" dirty="0"/>
              <a:t>distinguish between cases and controls</a:t>
            </a:r>
            <a:r>
              <a:rPr lang="en-ZA" dirty="0"/>
              <a:t>, we split the </a:t>
            </a:r>
            <a:r>
              <a:rPr lang="en-ZA" b="1" dirty="0"/>
              <a:t>target dataset into 70% validation set and 30% testing set</a:t>
            </a:r>
            <a:r>
              <a:rPr lang="en-ZA" dirty="0"/>
              <a:t>. </a:t>
            </a:r>
          </a:p>
          <a:p>
            <a:endParaRPr lang="en-ZA" dirty="0"/>
          </a:p>
          <a:p>
            <a:r>
              <a:rPr lang="en-ZA" dirty="0"/>
              <a:t>Where the </a:t>
            </a:r>
            <a:r>
              <a:rPr lang="en-ZA" b="1" dirty="0"/>
              <a:t>validation set </a:t>
            </a:r>
            <a:r>
              <a:rPr lang="en-ZA" dirty="0"/>
              <a:t>was used as the initial target dataset</a:t>
            </a:r>
            <a:r>
              <a:rPr lang="en-ZA" strike="noStrike" dirty="0"/>
              <a:t>..</a:t>
            </a:r>
          </a:p>
          <a:p>
            <a:endParaRPr lang="en-ZA" dirty="0"/>
          </a:p>
          <a:p>
            <a:r>
              <a:rPr lang="en-ZA" dirty="0"/>
              <a:t>and the </a:t>
            </a:r>
            <a:r>
              <a:rPr lang="en-ZA" b="1" dirty="0"/>
              <a:t>testing set </a:t>
            </a:r>
            <a:r>
              <a:rPr lang="en-ZA" dirty="0"/>
              <a:t>served as an independent set to test the predictive performance of that model, in other word to test if that model can predict outcome with a certain level of certainty.</a:t>
            </a:r>
          </a:p>
          <a:p>
            <a:endParaRPr lang="en-ZA" dirty="0"/>
          </a:p>
          <a:p>
            <a:endParaRPr lang="en-ZA" dirty="0"/>
          </a:p>
        </p:txBody>
      </p:sp>
      <p:sp>
        <p:nvSpPr>
          <p:cNvPr id="4" name="Slide Number Placeholder 3"/>
          <p:cNvSpPr>
            <a:spLocks noGrp="1"/>
          </p:cNvSpPr>
          <p:nvPr>
            <p:ph type="sldNum" sz="quarter" idx="5"/>
          </p:nvPr>
        </p:nvSpPr>
        <p:spPr/>
        <p:txBody>
          <a:bodyPr/>
          <a:lstStyle/>
          <a:p>
            <a:fld id="{B4FB9458-88E4-416C-8938-0301083ED976}" type="slidenum">
              <a:rPr lang="en-ZA" smtClean="0"/>
              <a:t>12</a:t>
            </a:fld>
            <a:endParaRPr lang="en-ZA"/>
          </a:p>
        </p:txBody>
      </p:sp>
    </p:spTree>
    <p:extLst>
      <p:ext uri="{BB962C8B-B14F-4D97-AF65-F5344CB8AC3E}">
        <p14:creationId xmlns:p14="http://schemas.microsoft.com/office/powerpoint/2010/main" val="504947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9C517-0C6B-4B6F-D5FA-5B8099DDD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3624-47BF-69DD-3C73-5D539E5C3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D5CDFB-0315-3802-4FA4-23A31FE9A5D3}"/>
              </a:ext>
            </a:extLst>
          </p:cNvPr>
          <p:cNvSpPr>
            <a:spLocks noGrp="1"/>
          </p:cNvSpPr>
          <p:nvPr>
            <p:ph type="body" idx="1"/>
          </p:nvPr>
        </p:nvSpPr>
        <p:spPr/>
        <p:txBody>
          <a:bodyPr/>
          <a:lstStyle/>
          <a:p>
            <a:pPr>
              <a:buFont typeface="Arial" panose="020B0604020202020204" pitchFamily="34" charset="0"/>
              <a:buChar char="•"/>
            </a:pPr>
            <a:r>
              <a:rPr lang="en-ZA" dirty="0"/>
              <a:t>PRS has various applications in healthcare and research:</a:t>
            </a:r>
          </a:p>
          <a:p>
            <a:pPr marL="742950" lvl="1" indent="-285750">
              <a:buFont typeface="Arial" panose="020B0604020202020204" pitchFamily="34" charset="0"/>
              <a:buChar char="•"/>
            </a:pPr>
            <a:r>
              <a:rPr lang="en-ZA" dirty="0"/>
              <a:t>Disease Risk Prediction: Individuals with high PRS may have increased risk and need proactive monitoring.</a:t>
            </a:r>
          </a:p>
          <a:p>
            <a:pPr marL="742950" lvl="1" indent="-285750">
              <a:buFont typeface="Arial" panose="020B0604020202020204" pitchFamily="34" charset="0"/>
              <a:buChar char="•"/>
            </a:pPr>
            <a:r>
              <a:rPr lang="en-ZA" dirty="0"/>
              <a:t>Personalized Medicine: PRS can guide targeted interventions and lifestyle recommendations.</a:t>
            </a:r>
          </a:p>
          <a:p>
            <a:pPr marL="742950" lvl="1" indent="-285750">
              <a:buFont typeface="Arial" panose="020B0604020202020204" pitchFamily="34" charset="0"/>
              <a:buChar char="•"/>
            </a:pPr>
            <a:r>
              <a:rPr lang="en-ZA" dirty="0"/>
              <a:t>Clinical Risk Stratification: PRS helps doctors decide who should receive more frequent screenings.</a:t>
            </a:r>
          </a:p>
          <a:p>
            <a:pPr>
              <a:buFont typeface="Arial" panose="020B0604020202020204" pitchFamily="34" charset="0"/>
              <a:buChar char="•"/>
            </a:pPr>
            <a:r>
              <a:rPr lang="en-ZA" dirty="0"/>
              <a:t>Example: Breast cancer screening guidelines could be adjusted based on PRS levels.</a:t>
            </a:r>
          </a:p>
          <a:p>
            <a:endParaRPr lang="en-US" dirty="0"/>
          </a:p>
        </p:txBody>
      </p:sp>
      <p:sp>
        <p:nvSpPr>
          <p:cNvPr id="4" name="Slide Number Placeholder 3">
            <a:extLst>
              <a:ext uri="{FF2B5EF4-FFF2-40B4-BE49-F238E27FC236}">
                <a16:creationId xmlns:a16="http://schemas.microsoft.com/office/drawing/2014/main" id="{C9E495CB-FC27-E1D4-8C37-9AFD3DD3C3A7}"/>
              </a:ext>
            </a:extLst>
          </p:cNvPr>
          <p:cNvSpPr>
            <a:spLocks noGrp="1"/>
          </p:cNvSpPr>
          <p:nvPr>
            <p:ph type="sldNum" sz="quarter" idx="5"/>
          </p:nvPr>
        </p:nvSpPr>
        <p:spPr/>
        <p:txBody>
          <a:bodyPr/>
          <a:lstStyle/>
          <a:p>
            <a:fld id="{99BF6EFC-B03E-874C-9CD9-41B66C8AE1E7}" type="slidenum">
              <a:rPr lang="en-US" smtClean="0"/>
              <a:t>13</a:t>
            </a:fld>
            <a:endParaRPr lang="en-US"/>
          </a:p>
        </p:txBody>
      </p:sp>
    </p:spTree>
    <p:extLst>
      <p:ext uri="{BB962C8B-B14F-4D97-AF65-F5344CB8AC3E}">
        <p14:creationId xmlns:p14="http://schemas.microsoft.com/office/powerpoint/2010/main" val="182665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There are </a:t>
            </a:r>
            <a:r>
              <a:rPr lang="en-ZA" b="1" dirty="0"/>
              <a:t>several potential pitfalls in the construction of PRS </a:t>
            </a:r>
            <a:r>
              <a:rPr lang="en-ZA" dirty="0"/>
              <a:t>that could affect how they perform in real-world clinical populations.</a:t>
            </a:r>
          </a:p>
          <a:p>
            <a:endParaRPr lang="en-ZA" dirty="0"/>
          </a:p>
          <a:p>
            <a:r>
              <a:rPr lang="en-ZA" dirty="0"/>
              <a:t>One of the most obvious is that they have mostly been explored in </a:t>
            </a:r>
            <a:r>
              <a:rPr lang="en-ZA" b="1" dirty="0"/>
              <a:t>European populations </a:t>
            </a:r>
            <a:r>
              <a:rPr lang="en-ZA" dirty="0"/>
              <a:t>and </a:t>
            </a:r>
            <a:r>
              <a:rPr lang="en-ZA" b="1" dirty="0"/>
              <a:t>non-communicable diseases. </a:t>
            </a:r>
          </a:p>
          <a:p>
            <a:endParaRPr lang="en-ZA" dirty="0"/>
          </a:p>
          <a:p>
            <a:r>
              <a:rPr lang="en-ZA" dirty="0"/>
              <a:t>And it has been shown that PRS from European populations see a decrease in accuracy when applied to other populations, especially to African and admixed individuals.</a:t>
            </a:r>
          </a:p>
          <a:p>
            <a:endParaRPr lang="en-ZA" sz="1200" dirty="0"/>
          </a:p>
          <a:p>
            <a:r>
              <a:rPr lang="en-ZA" sz="1200" kern="50" dirty="0">
                <a:effectLst/>
                <a:latin typeface="Times New Roman" panose="02020603050405020304" pitchFamily="18" charset="0"/>
              </a:rPr>
              <a:t>And this has been attributed to not only </a:t>
            </a:r>
            <a:r>
              <a:rPr lang="en-ZA" sz="1200" b="1" kern="50" dirty="0">
                <a:effectLst/>
                <a:latin typeface="Times New Roman" panose="02020603050405020304" pitchFamily="18" charset="0"/>
              </a:rPr>
              <a:t>genetic drift during the Out-of-Africa expansion</a:t>
            </a:r>
            <a:r>
              <a:rPr lang="en-ZA" sz="1200" b="0" kern="50" dirty="0">
                <a:effectLst/>
                <a:latin typeface="Times New Roman" panose="02020603050405020304" pitchFamily="18" charset="0"/>
              </a:rPr>
              <a:t>.... </a:t>
            </a:r>
            <a:r>
              <a:rPr lang="en-ZA" sz="1200" kern="50" dirty="0">
                <a:effectLst/>
                <a:latin typeface="Times New Roman" panose="02020603050405020304" pitchFamily="18" charset="0"/>
              </a:rPr>
              <a:t>Which resulted </a:t>
            </a:r>
            <a:r>
              <a:rPr lang="en-ZA" sz="1200" b="1" kern="50" dirty="0">
                <a:effectLst/>
                <a:latin typeface="Times New Roman" panose="02020603050405020304" pitchFamily="18" charset="0"/>
              </a:rPr>
              <a:t>in differences in minor allele frequencies  </a:t>
            </a:r>
            <a:r>
              <a:rPr lang="en-ZA" sz="1200" b="0" kern="50" dirty="0">
                <a:effectLst/>
                <a:latin typeface="Times New Roman" panose="02020603050405020304" pitchFamily="18" charset="0"/>
              </a:rPr>
              <a:t>and </a:t>
            </a:r>
            <a:r>
              <a:rPr lang="en-ZA" sz="1200" b="1" kern="50" dirty="0">
                <a:effectLst/>
                <a:latin typeface="Times New Roman" panose="02020603050405020304" pitchFamily="18" charset="0"/>
              </a:rPr>
              <a:t>LD patterns across and within populations. </a:t>
            </a:r>
          </a:p>
          <a:p>
            <a:endParaRPr lang="en-ZA" sz="1200" b="1" kern="5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50" dirty="0">
                <a:effectLst/>
                <a:latin typeface="Times New Roman" panose="02020603050405020304" pitchFamily="18" charset="0"/>
              </a:rPr>
              <a:t>But also, </a:t>
            </a:r>
            <a:r>
              <a:rPr lang="en-ZA" sz="1200" b="1" kern="50" dirty="0">
                <a:effectLst/>
                <a:latin typeface="Times New Roman" panose="02020603050405020304" pitchFamily="18" charset="0"/>
              </a:rPr>
              <a:t>population specific causal variants </a:t>
            </a:r>
            <a:r>
              <a:rPr lang="en-ZA" sz="1200" kern="50" dirty="0">
                <a:effectLst/>
                <a:latin typeface="Times New Roman" panose="02020603050405020304" pitchFamily="18" charset="0"/>
              </a:rPr>
              <a:t>as well as gene-gene and gene-environment interactions.</a:t>
            </a:r>
          </a:p>
          <a:p>
            <a:endParaRPr lang="en-ZA" sz="1200" b="1" kern="50" dirty="0">
              <a:effectLst/>
              <a:latin typeface="Times New Roman" panose="02020603050405020304" pitchFamily="18" charset="0"/>
            </a:endParaRPr>
          </a:p>
          <a:p>
            <a:endParaRPr lang="en-ZA" sz="1200" b="1" kern="50" dirty="0">
              <a:effectLst/>
              <a:latin typeface="Times New Roman" panose="02020603050405020304" pitchFamily="18" charset="0"/>
            </a:endParaRPr>
          </a:p>
          <a:p>
            <a:r>
              <a:rPr lang="en-ZA" sz="1200" b="1" kern="50" dirty="0">
                <a:effectLst/>
                <a:latin typeface="Times New Roman" panose="02020603050405020304" pitchFamily="18" charset="0"/>
              </a:rPr>
              <a:t>So, How does Linkage Disequilibrium affect PRS? </a:t>
            </a:r>
          </a:p>
          <a:p>
            <a:endParaRPr lang="en-ZA" sz="1200" b="1" kern="50" dirty="0">
              <a:effectLst/>
              <a:latin typeface="Times New Roman" panose="02020603050405020304" pitchFamily="18" charset="0"/>
            </a:endParaRPr>
          </a:p>
          <a:p>
            <a:r>
              <a:rPr lang="en-ZA" sz="1200" b="0" kern="50" dirty="0">
                <a:effectLst/>
                <a:latin typeface="Times New Roman" panose="02020603050405020304" pitchFamily="18" charset="0"/>
              </a:rPr>
              <a:t>If we take  </a:t>
            </a:r>
            <a:r>
              <a:rPr lang="en-ZA" sz="1200" b="1" kern="50" dirty="0">
                <a:effectLst/>
                <a:latin typeface="Times New Roman" panose="02020603050405020304" pitchFamily="18" charset="0"/>
              </a:rPr>
              <a:t>population A, </a:t>
            </a:r>
            <a:r>
              <a:rPr lang="en-ZA" sz="1200" b="0" kern="50" dirty="0">
                <a:effectLst/>
                <a:latin typeface="Times New Roman" panose="02020603050405020304" pitchFamily="18" charset="0"/>
              </a:rPr>
              <a:t>in </a:t>
            </a:r>
            <a:r>
              <a:rPr lang="en-ZA" sz="1200" b="1" kern="50" dirty="0">
                <a:effectLst/>
                <a:latin typeface="Times New Roman" panose="02020603050405020304" pitchFamily="18" charset="0"/>
              </a:rPr>
              <a:t>figure 2</a:t>
            </a:r>
            <a:r>
              <a:rPr lang="en-ZA" sz="1200" b="0" kern="50" dirty="0">
                <a:effectLst/>
                <a:latin typeface="Times New Roman" panose="02020603050405020304" pitchFamily="18" charset="0"/>
              </a:rPr>
              <a:t>, in which a variant is in </a:t>
            </a:r>
            <a:r>
              <a:rPr lang="en-ZA" sz="1200" b="1" kern="50" dirty="0">
                <a:effectLst/>
                <a:latin typeface="Times New Roman" panose="02020603050405020304" pitchFamily="18" charset="0"/>
              </a:rPr>
              <a:t>perfect LD with a causal </a:t>
            </a:r>
            <a:r>
              <a:rPr lang="en-ZA" sz="1200" b="1" kern="50" dirty="0" err="1">
                <a:effectLst/>
                <a:latin typeface="Times New Roman" panose="02020603050405020304" pitchFamily="18" charset="0"/>
              </a:rPr>
              <a:t>variant..therefore</a:t>
            </a:r>
            <a:r>
              <a:rPr lang="en-ZA" sz="1200" b="1" kern="50" dirty="0">
                <a:effectLst/>
                <a:latin typeface="Times New Roman" panose="02020603050405020304" pitchFamily="18" charset="0"/>
              </a:rPr>
              <a:t> highly correlated with it</a:t>
            </a:r>
            <a:r>
              <a:rPr lang="en-ZA" sz="1200" b="0" kern="50" dirty="0">
                <a:effectLst/>
                <a:latin typeface="Times New Roman" panose="02020603050405020304" pitchFamily="18" charset="0"/>
              </a:rPr>
              <a:t>. This variant would be strongly associated with the disease and probably </a:t>
            </a:r>
            <a:r>
              <a:rPr lang="en-ZA" sz="1200" b="1" kern="50" dirty="0">
                <a:effectLst/>
                <a:latin typeface="Times New Roman" panose="02020603050405020304" pitchFamily="18" charset="0"/>
              </a:rPr>
              <a:t>have a high effect On disease risk</a:t>
            </a:r>
            <a:r>
              <a:rPr lang="en-ZA" sz="1200" b="0" kern="50" dirty="0">
                <a:effectLst/>
                <a:latin typeface="Times New Roman" panose="02020603050405020304" pitchFamily="18" charset="0"/>
              </a:rPr>
              <a:t> in that population.</a:t>
            </a:r>
          </a:p>
          <a:p>
            <a:endParaRPr lang="en-ZA" sz="1200" b="0" kern="50" dirty="0">
              <a:effectLst/>
              <a:latin typeface="Times New Roman" panose="02020603050405020304" pitchFamily="18" charset="0"/>
            </a:endParaRPr>
          </a:p>
          <a:p>
            <a:r>
              <a:rPr lang="en-ZA" sz="1200" b="0" kern="50" dirty="0">
                <a:effectLst/>
                <a:latin typeface="Times New Roman" panose="02020603050405020304" pitchFamily="18" charset="0"/>
              </a:rPr>
              <a:t>If we then </a:t>
            </a:r>
            <a:r>
              <a:rPr lang="en-ZA" sz="1200" b="1" kern="50" dirty="0">
                <a:effectLst/>
                <a:latin typeface="Times New Roman" panose="02020603050405020304" pitchFamily="18" charset="0"/>
              </a:rPr>
              <a:t>introduce this variant’s effect in population B....</a:t>
            </a:r>
            <a:r>
              <a:rPr lang="en-ZA" sz="1200" b="0" kern="50" dirty="0">
                <a:effectLst/>
                <a:latin typeface="Times New Roman" panose="02020603050405020304" pitchFamily="18" charset="0"/>
              </a:rPr>
              <a:t>where the same variant isn’t nearly as correlated with that disease.... </a:t>
            </a:r>
            <a:r>
              <a:rPr lang="en-ZA" sz="1200" b="1" kern="50" dirty="0">
                <a:effectLst/>
                <a:latin typeface="Times New Roman" panose="02020603050405020304" pitchFamily="18" charset="0"/>
              </a:rPr>
              <a:t>PRS would be skewed and perform poorly. </a:t>
            </a:r>
          </a:p>
          <a:p>
            <a:endParaRPr lang="en-ZA" sz="1200" b="1" kern="50" dirty="0">
              <a:effectLst/>
              <a:latin typeface="Times New Roman" panose="02020603050405020304" pitchFamily="18" charset="0"/>
            </a:endParaRPr>
          </a:p>
          <a:p>
            <a:r>
              <a:rPr lang="en-ZA" sz="1200" b="1" kern="50" dirty="0">
                <a:effectLst/>
                <a:latin typeface="Times New Roman" panose="02020603050405020304" pitchFamily="18" charset="0"/>
              </a:rPr>
              <a:t>This is especially true for admixed individuals who have inherited different LD patterns from different populations.</a:t>
            </a:r>
            <a:endParaRPr lang="en-ZA" sz="1200" kern="50" dirty="0">
              <a:effectLst/>
              <a:latin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14</a:t>
            </a:fld>
            <a:endParaRPr lang="en-US"/>
          </a:p>
        </p:txBody>
      </p:sp>
    </p:spTree>
    <p:extLst>
      <p:ext uri="{BB962C8B-B14F-4D97-AF65-F5344CB8AC3E}">
        <p14:creationId xmlns:p14="http://schemas.microsoft.com/office/powerpoint/2010/main" val="457016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15</a:t>
            </a:fld>
            <a:endParaRPr lang="en-US"/>
          </a:p>
        </p:txBody>
      </p:sp>
    </p:spTree>
    <p:extLst>
      <p:ext uri="{BB962C8B-B14F-4D97-AF65-F5344CB8AC3E}">
        <p14:creationId xmlns:p14="http://schemas.microsoft.com/office/powerpoint/2010/main" val="2711652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latin typeface="Trebuchet MS" panose="020B0703020202090204" pitchFamily="34" charset="0"/>
              </a:rPr>
              <a:t>Cover &amp; End Slide Option</a:t>
            </a:r>
          </a:p>
          <a:p>
            <a:endParaRPr lang="en-GB">
              <a:latin typeface="Raleway" panose="020B00030301010600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Raleway" panose="020B0003030101060003" pitchFamily="34" charset="0"/>
              </a:rPr>
              <a:t>Replace the background image:</a:t>
            </a:r>
            <a:br>
              <a:rPr lang="en-GB">
                <a:latin typeface="Raleway" panose="020B0003030101060003" pitchFamily="34" charset="0"/>
              </a:rPr>
            </a:br>
            <a:r>
              <a:rPr lang="en-GB">
                <a:latin typeface="Raleway" panose="020B0003030101060003" pitchFamily="34" charset="0"/>
              </a:rPr>
              <a:t>Right-click on the slide, then choose </a:t>
            </a:r>
            <a:r>
              <a:rPr lang="en-GB" b="1">
                <a:solidFill>
                  <a:schemeClr val="accent1"/>
                </a:solidFill>
                <a:latin typeface="Raleway" panose="020B0003030101060003" pitchFamily="34" charset="0"/>
              </a:rPr>
              <a:t>Format Background</a:t>
            </a:r>
            <a:r>
              <a:rPr lang="en-GB" b="0">
                <a:solidFill>
                  <a:schemeClr val="accent1"/>
                </a:solidFill>
                <a:latin typeface="Raleway" panose="020B0003030101060003" pitchFamily="34" charset="0"/>
              </a:rPr>
              <a:t> and select</a:t>
            </a:r>
            <a:r>
              <a:rPr lang="en-GB" b="1">
                <a:solidFill>
                  <a:schemeClr val="accent1"/>
                </a:solidFill>
                <a:latin typeface="Raleway" panose="020B0003030101060003" pitchFamily="34" charset="0"/>
              </a:rPr>
              <a:t> Picture or texture fill</a:t>
            </a:r>
            <a:r>
              <a:rPr lang="en-GB" b="0">
                <a:solidFill>
                  <a:schemeClr val="accent1"/>
                </a:solidFill>
                <a:latin typeface="Raleway" panose="020B0003030101060003" pitchFamily="34" charset="0"/>
              </a:rPr>
              <a:t>.</a:t>
            </a:r>
            <a:r>
              <a:rPr lang="en-GB" b="1">
                <a:solidFill>
                  <a:schemeClr val="accent1"/>
                </a:solidFill>
                <a:latin typeface="Raleway" panose="020B0003030101060003" pitchFamily="34" charset="0"/>
              </a:rPr>
              <a:t> </a:t>
            </a:r>
            <a:r>
              <a:rPr lang="en-GB" b="0">
                <a:solidFill>
                  <a:schemeClr val="accent1"/>
                </a:solidFill>
                <a:latin typeface="Raleway" panose="020B0003030101060003" pitchFamily="34" charset="0"/>
              </a:rPr>
              <a:t>Select a new picture </a:t>
            </a:r>
            <a:r>
              <a:rPr lang="en-GB" b="0">
                <a:latin typeface="Raleway" panose="020B0003030101060003" pitchFamily="34" charset="0"/>
              </a:rPr>
              <a:t>of your choice. </a:t>
            </a:r>
            <a:br>
              <a:rPr lang="en-GB" b="0">
                <a:latin typeface="Raleway" panose="020B0003030101060003" pitchFamily="34" charset="0"/>
              </a:rPr>
            </a:br>
            <a:endParaRPr lang="en-GB" b="0">
              <a:latin typeface="Raleway" panose="020B00030301010600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a:latin typeface="Raleway" panose="020B0003030101060003" pitchFamily="34" charset="0"/>
              </a:rPr>
              <a:t>Remember to add an image attribution for e.g., Photo by Stefan Els.</a:t>
            </a:r>
          </a:p>
          <a:p>
            <a:endParaRPr lang="en-GB"/>
          </a:p>
        </p:txBody>
      </p:sp>
      <p:sp>
        <p:nvSpPr>
          <p:cNvPr id="4" name="Slide Number Placeholder 3"/>
          <p:cNvSpPr>
            <a:spLocks noGrp="1"/>
          </p:cNvSpPr>
          <p:nvPr>
            <p:ph type="sldNum" sz="quarter" idx="5"/>
          </p:nvPr>
        </p:nvSpPr>
        <p:spPr/>
        <p:txBody>
          <a:bodyPr/>
          <a:lstStyle/>
          <a:p>
            <a:fld id="{99BF6EFC-B03E-874C-9CD9-41B66C8AE1E7}" type="slidenum">
              <a:rPr lang="en-US" smtClean="0"/>
              <a:t>17</a:t>
            </a:fld>
            <a:endParaRPr lang="en-US"/>
          </a:p>
        </p:txBody>
      </p:sp>
    </p:spTree>
    <p:extLst>
      <p:ext uri="{BB962C8B-B14F-4D97-AF65-F5344CB8AC3E}">
        <p14:creationId xmlns:p14="http://schemas.microsoft.com/office/powerpoint/2010/main" val="3616078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GWAS have been successful at identifying common SNPs associated with common complex diseases.</a:t>
            </a:r>
          </a:p>
          <a:p>
            <a:endParaRPr lang="en-ZA" dirty="0"/>
          </a:p>
          <a:p>
            <a:r>
              <a:rPr lang="en-ZA" dirty="0"/>
              <a:t>Although significant associations have been found, each SNP on its own has a small effect on disease outcome. This could be explained by the common-disease-common-variant (CDCV) hypothesis which states that if a disease is common in a population (prevalence &gt; 1-5%), then its genetic contributors will also be common in that population with small individual effect size. </a:t>
            </a:r>
          </a:p>
          <a:p>
            <a:endParaRPr lang="en-ZA" dirty="0"/>
          </a:p>
          <a:p>
            <a:r>
              <a:rPr lang="en-ZA" dirty="0"/>
              <a:t>Therefore, trait/disease outcome is believed to be due to the cumulative effect of multiple variants. </a:t>
            </a:r>
          </a:p>
          <a:p>
            <a:pPr marL="0" lvl="0" indent="0" algn="l" rtl="0">
              <a:spcBef>
                <a:spcPts val="0"/>
              </a:spcBef>
              <a:spcAft>
                <a:spcPts val="0"/>
              </a:spcAft>
              <a:buNone/>
            </a:pPr>
            <a:endParaRPr lang="en-ZA" dirty="0"/>
          </a:p>
          <a:p>
            <a:r>
              <a:rPr lang="en-ZA" b="0" dirty="0"/>
              <a:t>These effects can then be </a:t>
            </a:r>
            <a:r>
              <a:rPr lang="en-ZA" b="1" dirty="0"/>
              <a:t>combined into a score </a:t>
            </a:r>
            <a:r>
              <a:rPr lang="en-ZA" b="0" dirty="0"/>
              <a:t>which ideally will </a:t>
            </a:r>
            <a:r>
              <a:rPr lang="en-ZA" b="1" dirty="0"/>
              <a:t>summarize</a:t>
            </a:r>
            <a:r>
              <a:rPr lang="en-ZA" b="0" dirty="0"/>
              <a:t> an individual’s genetic predisposition to that disease. </a:t>
            </a:r>
          </a:p>
          <a:p>
            <a:endParaRPr lang="en-ZA" b="0" dirty="0"/>
          </a:p>
          <a:p>
            <a:r>
              <a:rPr lang="en-ZA" b="0" dirty="0"/>
              <a:t>This is referred to </a:t>
            </a:r>
            <a:r>
              <a:rPr lang="en-ZA" b="1" dirty="0"/>
              <a:t>as polygenic risk score </a:t>
            </a:r>
            <a:r>
              <a:rPr lang="en-ZA" b="0" dirty="0"/>
              <a:t>or PRS....</a:t>
            </a:r>
            <a:r>
              <a:rPr lang="en-ZA" b="0" strike="noStrike" dirty="0"/>
              <a:t>And provide an </a:t>
            </a:r>
            <a:r>
              <a:rPr lang="en-ZA" b="1" strike="noStrike" dirty="0"/>
              <a:t>attractive venue </a:t>
            </a:r>
            <a:r>
              <a:rPr lang="en-ZA" b="0" strike="noStrike" dirty="0"/>
              <a:t>for precision medicine in healthcare systems.</a:t>
            </a:r>
          </a:p>
          <a:p>
            <a:pPr marL="0" lvl="0" indent="0" algn="l" rtl="0">
              <a:spcBef>
                <a:spcPts val="0"/>
              </a:spcBef>
              <a:spcAft>
                <a:spcPts val="0"/>
              </a:spcAft>
              <a:buNone/>
            </a:pPr>
            <a:endParaRPr lang="en-ZA" dirty="0"/>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3</a:t>
            </a:fld>
            <a:endParaRPr lang="en-US"/>
          </a:p>
        </p:txBody>
      </p:sp>
    </p:spTree>
    <p:extLst>
      <p:ext uri="{BB962C8B-B14F-4D97-AF65-F5344CB8AC3E}">
        <p14:creationId xmlns:p14="http://schemas.microsoft.com/office/powerpoint/2010/main" val="304534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ZA" dirty="0"/>
              <a:t>A PRS is a numerical estimate of an individual’s genetic predisposition to a trait or disease.</a:t>
            </a:r>
          </a:p>
          <a:p>
            <a:pPr>
              <a:buFont typeface="Arial" panose="020B0604020202020204" pitchFamily="34" charset="0"/>
              <a:buChar char="•"/>
            </a:pPr>
            <a:endParaRPr lang="en-ZA" dirty="0"/>
          </a:p>
          <a:p>
            <a:pPr>
              <a:buFont typeface="Arial" panose="020B0604020202020204" pitchFamily="34" charset="0"/>
              <a:buChar char="•"/>
            </a:pPr>
            <a:r>
              <a:rPr lang="en-ZA" dirty="0"/>
              <a:t>and is calculated as the sum of an individual’s risk alleles, weighted by their effect sizes. Where the PRS of individual (</a:t>
            </a:r>
            <a:r>
              <a:rPr lang="en-ZA" dirty="0" err="1"/>
              <a:t>i</a:t>
            </a:r>
            <a:r>
              <a:rPr lang="en-ZA" dirty="0"/>
              <a:t>) is the sum of the genotype dosage (G) for each SNP (j to m) multiplied by the effect beta (j) for that allele.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Ideally, they could be used to stratify individuals based on their relative risk of developing a disease of interest.</a:t>
            </a:r>
          </a:p>
          <a:p>
            <a:pPr>
              <a:buFont typeface="Arial" panose="020B0604020202020204" pitchFamily="34" charset="0"/>
              <a:buChar char="•"/>
            </a:pPr>
            <a:endParaRPr lang="en-ZA" dirty="0"/>
          </a:p>
          <a:p>
            <a:pPr>
              <a:buFont typeface="Arial" panose="020B0604020202020204" pitchFamily="34" charset="0"/>
              <a:buChar char="•"/>
            </a:pPr>
            <a:r>
              <a:rPr lang="en-ZA" dirty="0"/>
              <a:t>For example, a high PRS for coronary artery disease suggests a higher likelihood of developing heart disease, potentially guiding early preventive measures.</a:t>
            </a: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4</a:t>
            </a:fld>
            <a:endParaRPr lang="en-US"/>
          </a:p>
        </p:txBody>
      </p:sp>
    </p:spTree>
    <p:extLst>
      <p:ext uri="{BB962C8B-B14F-4D97-AF65-F5344CB8AC3E}">
        <p14:creationId xmlns:p14="http://schemas.microsoft.com/office/powerpoint/2010/main" val="4262947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00" dirty="0">
                <a:effectLst/>
                <a:latin typeface="Times New Roman" panose="02020603050405020304" pitchFamily="18" charset="0"/>
                <a:ea typeface="Calibri" panose="020F0502020204030204" pitchFamily="34" charset="0"/>
                <a:cs typeface="Times New Roman" panose="02020603050405020304" pitchFamily="18" charset="0"/>
              </a:rPr>
              <a:t>For PRS calculations, two input datasets are usually required: (</a:t>
            </a:r>
            <a:r>
              <a:rPr lang="en-ZA" sz="12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ZA" sz="1200" kern="100" dirty="0">
                <a:effectLst/>
                <a:latin typeface="Times New Roman" panose="02020603050405020304" pitchFamily="18" charset="0"/>
                <a:ea typeface="Calibri" panose="020F0502020204030204" pitchFamily="34" charset="0"/>
                <a:cs typeface="Times New Roman" panose="02020603050405020304" pitchFamily="18" charset="0"/>
              </a:rPr>
              <a:t>) a discovery dataset (i.e., GWAS summary statistics), from which SNPs and their subsequent effect sizes are obtained and (ii) a target dataset (i.e., cohort understudy), from which genotype dosage of each SNP included in the calculation are obtained. PRS is then calculated for each individual in the target dataset, as per the previous </a:t>
            </a:r>
            <a:r>
              <a:rPr lang="en-ZA" sz="1200" b="1" kern="100" dirty="0">
                <a:effectLst/>
                <a:latin typeface="Times New Roman" panose="02020603050405020304" pitchFamily="18" charset="0"/>
                <a:ea typeface="Calibri" panose="020F0502020204030204" pitchFamily="34" charset="0"/>
                <a:cs typeface="Times New Roman" panose="02020603050405020304" pitchFamily="18" charset="0"/>
              </a:rPr>
              <a:t>equation</a:t>
            </a:r>
            <a:r>
              <a:rPr lang="en-ZA" sz="1200" kern="100" dirty="0">
                <a:effectLst/>
                <a:latin typeface="Times New Roman" panose="02020603050405020304" pitchFamily="18" charset="0"/>
                <a:ea typeface="Calibri" panose="020F0502020204030204" pitchFamily="34" charset="0"/>
                <a:cs typeface="Times New Roman" panose="02020603050405020304" pitchFamily="18" charset="0"/>
              </a:rPr>
              <a:t>. PRS analyses can be divided into two main steps. The first step involves quality control of discovery and target data, and the second is the calculation of the scores.</a:t>
            </a:r>
            <a:endParaRPr lang="en-ZA" dirty="0"/>
          </a:p>
          <a:p>
            <a:pPr marL="0" lvl="0" indent="0" algn="l" rtl="0">
              <a:spcBef>
                <a:spcPts val="0"/>
              </a:spcBef>
              <a:spcAft>
                <a:spcPts val="0"/>
              </a:spcAft>
              <a:buNone/>
            </a:pPr>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5</a:t>
            </a:fld>
            <a:endParaRPr lang="en-US"/>
          </a:p>
        </p:txBody>
      </p:sp>
    </p:spTree>
    <p:extLst>
      <p:ext uri="{BB962C8B-B14F-4D97-AF65-F5344CB8AC3E}">
        <p14:creationId xmlns:p14="http://schemas.microsoft.com/office/powerpoint/2010/main" val="247562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ZA" dirty="0"/>
              <a:t>Here is a simple table where different SNPs contribute varying amounts to the total PRS.</a:t>
            </a:r>
          </a:p>
          <a:p>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6</a:t>
            </a:fld>
            <a:endParaRPr lang="en-US"/>
          </a:p>
        </p:txBody>
      </p:sp>
    </p:spTree>
    <p:extLst>
      <p:ext uri="{BB962C8B-B14F-4D97-AF65-F5344CB8AC3E}">
        <p14:creationId xmlns:p14="http://schemas.microsoft.com/office/powerpoint/2010/main" val="179900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7</a:t>
            </a:fld>
            <a:endParaRPr lang="en-US"/>
          </a:p>
        </p:txBody>
      </p:sp>
    </p:spTree>
    <p:extLst>
      <p:ext uri="{BB962C8B-B14F-4D97-AF65-F5344CB8AC3E}">
        <p14:creationId xmlns:p14="http://schemas.microsoft.com/office/powerpoint/2010/main" val="1291465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F14FA-E482-8422-BC94-8140BC657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F293F-79AB-8129-8F17-52BDD0A28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E0812-A3EA-F3AD-53C4-CB811F58585A}"/>
              </a:ext>
            </a:extLst>
          </p:cNvPr>
          <p:cNvSpPr>
            <a:spLocks noGrp="1"/>
          </p:cNvSpPr>
          <p:nvPr>
            <p:ph type="body" idx="1"/>
          </p:nvPr>
        </p:nvSpPr>
        <p:spPr/>
        <p:txBody>
          <a:bodyPr/>
          <a:lstStyle/>
          <a:p>
            <a:r>
              <a:rPr lang="en-ZA" sz="1200" dirty="0">
                <a:effectLst/>
                <a:latin typeface="Times New Roman" panose="02020603050405020304" pitchFamily="18" charset="0"/>
                <a:ea typeface="Calibri" panose="020F0502020204030204" pitchFamily="34" charset="0"/>
              </a:rPr>
              <a:t>A PRS is the weighted sum of an individual’s risk alleles for a given trait and ideally, all the SNPs should be summed across all loci. However, there are two factors to consider:</a:t>
            </a:r>
          </a:p>
          <a:p>
            <a:endParaRPr lang="en-ZA" sz="1200" dirty="0">
              <a:effectLst/>
              <a:latin typeface="Times New Roman" panose="02020603050405020304" pitchFamily="18" charset="0"/>
              <a:ea typeface="Calibri" panose="020F0502020204030204" pitchFamily="34" charset="0"/>
            </a:endParaRPr>
          </a:p>
          <a:p>
            <a:pPr marL="342900" indent="-342900">
              <a:buAutoNum type="arabicParenBoth"/>
            </a:pPr>
            <a:r>
              <a:rPr lang="en-ZA" sz="1200" dirty="0">
                <a:effectLst/>
                <a:latin typeface="Times New Roman" panose="02020603050405020304" pitchFamily="18" charset="0"/>
                <a:ea typeface="Calibri" panose="020F0502020204030204" pitchFamily="34" charset="0"/>
              </a:rPr>
              <a:t>many GWAS are underpowered, which means that there could be more true associations than those discovered (i.e., those reaching genome-wide significance); </a:t>
            </a:r>
          </a:p>
          <a:p>
            <a:pPr marL="342900" indent="-342900">
              <a:buAutoNum type="arabicParenBoth"/>
            </a:pPr>
            <a:endParaRPr lang="en-ZA" sz="1200" dirty="0">
              <a:effectLst/>
              <a:latin typeface="Times New Roman" panose="02020603050405020304" pitchFamily="18" charset="0"/>
              <a:ea typeface="Calibri" panose="020F0502020204030204" pitchFamily="34" charset="0"/>
            </a:endParaRPr>
          </a:p>
          <a:p>
            <a:pPr marL="228600" indent="-228600">
              <a:buAutoNum type="arabicParenBoth"/>
            </a:pPr>
            <a:r>
              <a:rPr lang="en-ZA" sz="1200" dirty="0">
                <a:effectLst/>
                <a:latin typeface="Times New Roman" panose="02020603050405020304" pitchFamily="18" charset="0"/>
                <a:ea typeface="Calibri" panose="020F0502020204030204" pitchFamily="34" charset="0"/>
              </a:rPr>
              <a:t>  the inherent issue of linkage disequilibrium (LD), which creates a correlation structure among nearby variants and can, therefore, inflate the PRSs and result in poor generalizability across populations </a:t>
            </a:r>
          </a:p>
          <a:p>
            <a:pPr marL="228600" indent="-228600">
              <a:buAutoNum type="arabicParenBoth"/>
            </a:pPr>
            <a:endParaRPr lang="en-ZA" sz="12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endParaRPr lang="en-ZA" dirty="0"/>
          </a:p>
        </p:txBody>
      </p:sp>
      <p:sp>
        <p:nvSpPr>
          <p:cNvPr id="4" name="Slide Number Placeholder 3">
            <a:extLst>
              <a:ext uri="{FF2B5EF4-FFF2-40B4-BE49-F238E27FC236}">
                <a16:creationId xmlns:a16="http://schemas.microsoft.com/office/drawing/2014/main" id="{37342305-653D-1E08-2DD9-BCB374EBFA76}"/>
              </a:ext>
            </a:extLst>
          </p:cNvPr>
          <p:cNvSpPr>
            <a:spLocks noGrp="1"/>
          </p:cNvSpPr>
          <p:nvPr>
            <p:ph type="sldNum" sz="quarter" idx="5"/>
          </p:nvPr>
        </p:nvSpPr>
        <p:spPr/>
        <p:txBody>
          <a:bodyPr/>
          <a:lstStyle/>
          <a:p>
            <a:fld id="{99BF6EFC-B03E-874C-9CD9-41B66C8AE1E7}" type="slidenum">
              <a:rPr lang="en-US" smtClean="0"/>
              <a:t>8</a:t>
            </a:fld>
            <a:endParaRPr lang="en-US"/>
          </a:p>
        </p:txBody>
      </p:sp>
    </p:spTree>
    <p:extLst>
      <p:ext uri="{BB962C8B-B14F-4D97-AF65-F5344CB8AC3E}">
        <p14:creationId xmlns:p14="http://schemas.microsoft.com/office/powerpoint/2010/main" val="1554333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D39FA-F097-1E12-D87E-934891CE1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37D2A3-5024-B665-C014-23E962DFA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1C4AF-186C-1D5D-5B18-AE51D9DA2015}"/>
              </a:ext>
            </a:extLst>
          </p:cNvPr>
          <p:cNvSpPr>
            <a:spLocks noGrp="1"/>
          </p:cNvSpPr>
          <p:nvPr>
            <p:ph type="body" idx="1"/>
          </p:nvPr>
        </p:nvSpPr>
        <p:spPr/>
        <p:txBody>
          <a:bodyPr/>
          <a:lstStyle/>
          <a:p>
            <a:pPr marL="0" lvl="0" indent="0" algn="l" rtl="0">
              <a:spcBef>
                <a:spcPts val="0"/>
              </a:spcBef>
              <a:spcAft>
                <a:spcPts val="0"/>
              </a:spcAft>
              <a:buNone/>
            </a:pPr>
            <a:endParaRPr lang="en-ZA" dirty="0"/>
          </a:p>
        </p:txBody>
      </p:sp>
      <p:sp>
        <p:nvSpPr>
          <p:cNvPr id="4" name="Slide Number Placeholder 3">
            <a:extLst>
              <a:ext uri="{FF2B5EF4-FFF2-40B4-BE49-F238E27FC236}">
                <a16:creationId xmlns:a16="http://schemas.microsoft.com/office/drawing/2014/main" id="{83914425-BD8A-2D59-A9F3-BF58FFC09856}"/>
              </a:ext>
            </a:extLst>
          </p:cNvPr>
          <p:cNvSpPr>
            <a:spLocks noGrp="1"/>
          </p:cNvSpPr>
          <p:nvPr>
            <p:ph type="sldNum" sz="quarter" idx="5"/>
          </p:nvPr>
        </p:nvSpPr>
        <p:spPr/>
        <p:txBody>
          <a:bodyPr/>
          <a:lstStyle/>
          <a:p>
            <a:fld id="{99BF6EFC-B03E-874C-9CD9-41B66C8AE1E7}" type="slidenum">
              <a:rPr lang="en-US" smtClean="0"/>
              <a:t>9</a:t>
            </a:fld>
            <a:endParaRPr lang="en-US"/>
          </a:p>
        </p:txBody>
      </p:sp>
    </p:spTree>
    <p:extLst>
      <p:ext uri="{BB962C8B-B14F-4D97-AF65-F5344CB8AC3E}">
        <p14:creationId xmlns:p14="http://schemas.microsoft.com/office/powerpoint/2010/main" val="187052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19771-3F51-8890-C772-E2DF01EE9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2B8EF-A4E8-ED74-C28B-C83E4C6F67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7DF0AF-3201-C4AA-95B8-E4673AF6C92B}"/>
              </a:ext>
            </a:extLst>
          </p:cNvPr>
          <p:cNvSpPr>
            <a:spLocks noGrp="1"/>
          </p:cNvSpPr>
          <p:nvPr>
            <p:ph type="body" idx="1"/>
          </p:nvPr>
        </p:nvSpPr>
        <p:spPr/>
        <p:txBody>
          <a:bodyPr/>
          <a:lstStyle/>
          <a:p>
            <a:pPr marL="0" lvl="0" indent="0" algn="l" rtl="0">
              <a:spcBef>
                <a:spcPts val="0"/>
              </a:spcBef>
              <a:spcAft>
                <a:spcPts val="0"/>
              </a:spcAft>
              <a:buNone/>
            </a:pPr>
            <a:r>
              <a:rPr lang="en-ZA" b="0" i="0" dirty="0">
                <a:solidFill>
                  <a:srgbClr val="374151"/>
                </a:solidFill>
                <a:effectLst/>
                <a:latin typeface="Söhne"/>
              </a:rPr>
              <a:t>PRS does not have a unit in the conventional sense</a:t>
            </a:r>
          </a:p>
          <a:p>
            <a:pPr marL="0" lvl="0" indent="0" algn="l" rtl="0">
              <a:spcBef>
                <a:spcPts val="0"/>
              </a:spcBef>
              <a:spcAft>
                <a:spcPts val="0"/>
              </a:spcAft>
              <a:buNone/>
            </a:pPr>
            <a:endParaRPr lang="en-ZA" b="0" i="0" dirty="0">
              <a:solidFill>
                <a:srgbClr val="374151"/>
              </a:solidFill>
              <a:effectLst/>
              <a:latin typeface="Söhne"/>
            </a:endParaRPr>
          </a:p>
          <a:p>
            <a:pPr marL="0" lvl="0" indent="0" algn="l" rtl="0">
              <a:spcBef>
                <a:spcPts val="0"/>
              </a:spcBef>
              <a:spcAft>
                <a:spcPts val="0"/>
              </a:spcAft>
              <a:buNone/>
            </a:pPr>
            <a:r>
              <a:rPr lang="en-ZA" b="0" i="0" dirty="0">
                <a:solidFill>
                  <a:srgbClr val="374151"/>
                </a:solidFill>
                <a:effectLst/>
                <a:latin typeface="Söhne"/>
              </a:rPr>
              <a:t>Since a polygenic risk score is a dimensionless quantity derived from a statistical analysis of genetic data, it does not have a physical unit like meters or kilograms. Instead, it represents the cumulative genetic risk based on the specific genetic variants and the weights assigned to them during the calculation process.</a:t>
            </a:r>
            <a:endParaRPr lang="en-ZA" dirty="0"/>
          </a:p>
          <a:p>
            <a:pPr marL="0" lvl="0" indent="0" algn="l" rtl="0">
              <a:spcBef>
                <a:spcPts val="0"/>
              </a:spcBef>
              <a:spcAft>
                <a:spcPts val="0"/>
              </a:spcAft>
              <a:buNone/>
            </a:pPr>
            <a:endParaRPr lang="en-ZA" dirty="0"/>
          </a:p>
        </p:txBody>
      </p:sp>
      <p:sp>
        <p:nvSpPr>
          <p:cNvPr id="4" name="Slide Number Placeholder 3">
            <a:extLst>
              <a:ext uri="{FF2B5EF4-FFF2-40B4-BE49-F238E27FC236}">
                <a16:creationId xmlns:a16="http://schemas.microsoft.com/office/drawing/2014/main" id="{30E9A7AE-334A-638A-AD7C-EEC04CEB92FB}"/>
              </a:ext>
            </a:extLst>
          </p:cNvPr>
          <p:cNvSpPr>
            <a:spLocks noGrp="1"/>
          </p:cNvSpPr>
          <p:nvPr>
            <p:ph type="sldNum" sz="quarter" idx="5"/>
          </p:nvPr>
        </p:nvSpPr>
        <p:spPr/>
        <p:txBody>
          <a:bodyPr/>
          <a:lstStyle/>
          <a:p>
            <a:fld id="{99BF6EFC-B03E-874C-9CD9-41B66C8AE1E7}" type="slidenum">
              <a:rPr lang="en-US" smtClean="0"/>
              <a:t>10</a:t>
            </a:fld>
            <a:endParaRPr lang="en-US"/>
          </a:p>
        </p:txBody>
      </p:sp>
    </p:spTree>
    <p:extLst>
      <p:ext uri="{BB962C8B-B14F-4D97-AF65-F5344CB8AC3E}">
        <p14:creationId xmlns:p14="http://schemas.microsoft.com/office/powerpoint/2010/main" val="663301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mp; End Slide Option">
    <p:bg>
      <p:bgPr>
        <a:solidFill>
          <a:schemeClr val="bg1"/>
        </a:solidFill>
        <a:effectLst/>
      </p:bgPr>
    </p:bg>
    <p:spTree>
      <p:nvGrpSpPr>
        <p:cNvPr id="1" name=""/>
        <p:cNvGrpSpPr/>
        <p:nvPr/>
      </p:nvGrpSpPr>
      <p:grpSpPr>
        <a:xfrm>
          <a:off x="0" y="0"/>
          <a:ext cx="0" cy="0"/>
          <a:chOff x="0" y="0"/>
          <a:chExt cx="0" cy="0"/>
        </a:xfrm>
      </p:grpSpPr>
      <p:pic>
        <p:nvPicPr>
          <p:cNvPr id="4" name="Supergraphic">
            <a:extLst>
              <a:ext uri="{FF2B5EF4-FFF2-40B4-BE49-F238E27FC236}">
                <a16:creationId xmlns:a16="http://schemas.microsoft.com/office/drawing/2014/main" id="{5B248510-4BC7-9345-88FC-2E0C971BA7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14959" y="1341439"/>
            <a:ext cx="1196970" cy="1837209"/>
          </a:xfrm>
          <a:prstGeom prst="rect">
            <a:avLst/>
          </a:prstGeom>
        </p:spPr>
      </p:pic>
      <p:cxnSp>
        <p:nvCxnSpPr>
          <p:cNvPr id="5" name="Gold H Line">
            <a:extLst>
              <a:ext uri="{FF2B5EF4-FFF2-40B4-BE49-F238E27FC236}">
                <a16:creationId xmlns:a16="http://schemas.microsoft.com/office/drawing/2014/main" id="{D2E91EF0-985A-D444-B885-44EABE549784}"/>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9" name="Title">
            <a:extLst>
              <a:ext uri="{FF2B5EF4-FFF2-40B4-BE49-F238E27FC236}">
                <a16:creationId xmlns:a16="http://schemas.microsoft.com/office/drawing/2014/main" id="{62CE03E8-B1C3-CC40-B8F9-5DD639D93B94}"/>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2546026624"/>
      </p:ext>
    </p:extLst>
  </p:cSld>
  <p:clrMapOvr>
    <a:masterClrMapping/>
  </p:clrMapOvr>
  <p:extLst>
    <p:ext uri="{DCECCB84-F9BA-43D5-87BE-67443E8EF086}">
      <p15:sldGuideLst xmlns:p15="http://schemas.microsoft.com/office/powerpoint/2012/main">
        <p15:guide id="1" pos="694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D1F2E50E-95E6-FC4E-962F-EC9D3C8E6FB6}"/>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13" name="Bottom Corner Cover Ups">
            <a:extLst>
              <a:ext uri="{FF2B5EF4-FFF2-40B4-BE49-F238E27FC236}">
                <a16:creationId xmlns:a16="http://schemas.microsoft.com/office/drawing/2014/main" id="{B3C7A21B-1B7F-7C48-A146-B42CAF24A16C}"/>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4E7E269D-C46B-D74D-ADD3-C0B4C411F72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643164C7-3D42-2F47-9B4F-124EA0300755}"/>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46551"/>
            <a:ext cx="7342632" cy="5066675"/>
          </a:xfrm>
        </p:spPr>
        <p:txBody>
          <a:bodyPr>
            <a:normAutofit lnSpcReduction="10000"/>
          </a:bodyPr>
          <a:lstStyle/>
          <a:p>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46551"/>
            <a:ext cx="3524695" cy="5066674"/>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220539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ual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8" name="White Rectangle">
            <a:extLst>
              <a:ext uri="{FF2B5EF4-FFF2-40B4-BE49-F238E27FC236}">
                <a16:creationId xmlns:a16="http://schemas.microsoft.com/office/drawing/2014/main" id="{16180752-C10C-8440-9EE3-94FE745DE7CB}"/>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3DFF6234-ED27-674E-B499-43815E04B1F3}"/>
              </a:ext>
            </a:extLst>
          </p:cNvPr>
          <p:cNvSpPr>
            <a:spLocks noGrp="1"/>
          </p:cNvSpPr>
          <p:nvPr>
            <p:ph idx="12" hasCustomPrompt="1"/>
          </p:nvPr>
        </p:nvSpPr>
        <p:spPr>
          <a:xfrm>
            <a:off x="6305552" y="2093512"/>
            <a:ext cx="5335586" cy="442720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6" name="Sub-heading 2">
            <a:extLst>
              <a:ext uri="{FF2B5EF4-FFF2-40B4-BE49-F238E27FC236}">
                <a16:creationId xmlns:a16="http://schemas.microsoft.com/office/drawing/2014/main" id="{566B889E-5E19-884B-A6F6-A481CC7DE2E3}"/>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2" name="Title 2">
            <a:extLst>
              <a:ext uri="{FF2B5EF4-FFF2-40B4-BE49-F238E27FC236}">
                <a16:creationId xmlns:a16="http://schemas.microsoft.com/office/drawing/2014/main" id="{F6537FBF-A738-EB4D-9E99-BDECCAA2CE51}"/>
              </a:ext>
            </a:extLst>
          </p:cNvPr>
          <p:cNvSpPr>
            <a:spLocks noGrp="1"/>
          </p:cNvSpPr>
          <p:nvPr>
            <p:ph type="body" sz="quarter" idx="14" hasCustomPrompt="1"/>
          </p:nvPr>
        </p:nvSpPr>
        <p:spPr>
          <a:xfrm>
            <a:off x="6305550" y="234093"/>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TITLE</a:t>
            </a:r>
          </a:p>
        </p:txBody>
      </p:sp>
      <p:sp>
        <p:nvSpPr>
          <p:cNvPr id="19" name="Content Placeholder 1">
            <a:extLst>
              <a:ext uri="{FF2B5EF4-FFF2-40B4-BE49-F238E27FC236}">
                <a16:creationId xmlns:a16="http://schemas.microsoft.com/office/drawing/2014/main" id="{1F49F80C-ACC3-A44A-8CC6-3C5EDE180965}"/>
              </a:ext>
            </a:extLst>
          </p:cNvPr>
          <p:cNvSpPr>
            <a:spLocks noGrp="1"/>
          </p:cNvSpPr>
          <p:nvPr>
            <p:ph idx="1" hasCustomPrompt="1"/>
          </p:nvPr>
        </p:nvSpPr>
        <p:spPr>
          <a:xfrm>
            <a:off x="518668" y="2098626"/>
            <a:ext cx="5367782"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20" name="Sub-heading 1">
            <a:extLst>
              <a:ext uri="{FF2B5EF4-FFF2-40B4-BE49-F238E27FC236}">
                <a16:creationId xmlns:a16="http://schemas.microsoft.com/office/drawing/2014/main" id="{B3F930F9-C039-AF47-823C-5530804EC881}"/>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1" name="Title 1">
            <a:extLst>
              <a:ext uri="{FF2B5EF4-FFF2-40B4-BE49-F238E27FC236}">
                <a16:creationId xmlns:a16="http://schemas.microsoft.com/office/drawing/2014/main" id="{9EDA3B2F-BE8B-BF42-ABB3-E31B7ECCE836}"/>
              </a:ext>
            </a:extLst>
          </p:cNvPr>
          <p:cNvSpPr>
            <a:spLocks noGrp="1"/>
          </p:cNvSpPr>
          <p:nvPr>
            <p:ph type="title" hasCustomPrompt="1"/>
          </p:nvPr>
        </p:nvSpPr>
        <p:spPr>
          <a:xfrm>
            <a:off x="518669" y="286559"/>
            <a:ext cx="5367782"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185585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xColumns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257E3393-912E-0B49-AEEE-D6B9ACB96FDA}"/>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3">
            <a:extLst>
              <a:ext uri="{FF2B5EF4-FFF2-40B4-BE49-F238E27FC236}">
                <a16:creationId xmlns:a16="http://schemas.microsoft.com/office/drawing/2014/main" id="{7D3B1D8D-243B-DA40-B75D-A969A88B2F8F}"/>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6" name="Sub-heading 3">
            <a:extLst>
              <a:ext uri="{FF2B5EF4-FFF2-40B4-BE49-F238E27FC236}">
                <a16:creationId xmlns:a16="http://schemas.microsoft.com/office/drawing/2014/main" id="{651902F8-552C-7C40-AA8D-2CE4C4E180B0}"/>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17" name="Title 3">
            <a:extLst>
              <a:ext uri="{FF2B5EF4-FFF2-40B4-BE49-F238E27FC236}">
                <a16:creationId xmlns:a16="http://schemas.microsoft.com/office/drawing/2014/main" id="{D70127F6-1B72-C84F-9735-3D0725E985F3}"/>
              </a:ext>
            </a:extLst>
          </p:cNvPr>
          <p:cNvSpPr>
            <a:spLocks noGrp="1"/>
          </p:cNvSpPr>
          <p:nvPr>
            <p:ph type="body" sz="quarter" idx="14" hasCustomPrompt="1"/>
          </p:nvPr>
        </p:nvSpPr>
        <p:spPr>
          <a:xfrm>
            <a:off x="8041133"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26" name="Content Placeholder  2">
            <a:extLst>
              <a:ext uri="{FF2B5EF4-FFF2-40B4-BE49-F238E27FC236}">
                <a16:creationId xmlns:a16="http://schemas.microsoft.com/office/drawing/2014/main" id="{26B27DB4-949B-464F-A1EF-C46A3C3631C1}"/>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27" name="Sub-heading 2">
            <a:extLst>
              <a:ext uri="{FF2B5EF4-FFF2-40B4-BE49-F238E27FC236}">
                <a16:creationId xmlns:a16="http://schemas.microsoft.com/office/drawing/2014/main" id="{26C885C7-ECC4-4F47-8909-3F2435E1935F}"/>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8" name="Title 2">
            <a:extLst>
              <a:ext uri="{FF2B5EF4-FFF2-40B4-BE49-F238E27FC236}">
                <a16:creationId xmlns:a16="http://schemas.microsoft.com/office/drawing/2014/main" id="{58332A8F-EAE9-F94C-83E3-1D8BA1D9192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29" name="Content Placeholder 1">
            <a:extLst>
              <a:ext uri="{FF2B5EF4-FFF2-40B4-BE49-F238E27FC236}">
                <a16:creationId xmlns:a16="http://schemas.microsoft.com/office/drawing/2014/main" id="{F2D4C76D-E14A-6D42-98D9-5AB41C4534F2}"/>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30" name="Sub-heading 1">
            <a:extLst>
              <a:ext uri="{FF2B5EF4-FFF2-40B4-BE49-F238E27FC236}">
                <a16:creationId xmlns:a16="http://schemas.microsoft.com/office/drawing/2014/main" id="{E5ACC0B6-8927-2744-B7D5-8F74BBD9FF40}"/>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31" name="Title 1">
            <a:extLst>
              <a:ext uri="{FF2B5EF4-FFF2-40B4-BE49-F238E27FC236}">
                <a16:creationId xmlns:a16="http://schemas.microsoft.com/office/drawing/2014/main" id="{92EB4B94-2979-2E4C-BC92-09558809B4B0}"/>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Tree>
    <p:extLst>
      <p:ext uri="{BB962C8B-B14F-4D97-AF65-F5344CB8AC3E}">
        <p14:creationId xmlns:p14="http://schemas.microsoft.com/office/powerpoint/2010/main" val="2263489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7" name="Pattern Sand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8" name="Pattern Top">
            <a:extLst>
              <a:ext uri="{FF2B5EF4-FFF2-40B4-BE49-F238E27FC236}">
                <a16:creationId xmlns:a16="http://schemas.microsoft.com/office/drawing/2014/main" id="{2C99B27B-2E8D-C04F-BC82-C62BE787095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4865"/>
            <a:ext cx="6256339" cy="631312"/>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a:t>CLICK TO EDIT TITLE</a:t>
            </a:r>
            <a:endParaRPr lang="en-US"/>
          </a:p>
        </p:txBody>
      </p:sp>
    </p:spTree>
    <p:extLst>
      <p:ext uri="{BB962C8B-B14F-4D97-AF65-F5344CB8AC3E}">
        <p14:creationId xmlns:p14="http://schemas.microsoft.com/office/powerpoint/2010/main" val="132686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heading + Content on Maroon Bg">
    <p:bg>
      <p:bgPr>
        <a:solidFill>
          <a:schemeClr val="accent1"/>
        </a:solidFill>
        <a:effectLst/>
      </p:bgPr>
    </p:bg>
    <p:spTree>
      <p:nvGrpSpPr>
        <p:cNvPr id="1" name=""/>
        <p:cNvGrpSpPr/>
        <p:nvPr/>
      </p:nvGrpSpPr>
      <p:grpSpPr>
        <a:xfrm>
          <a:off x="0" y="0"/>
          <a:ext cx="0" cy="0"/>
          <a:chOff x="0" y="0"/>
          <a:chExt cx="0" cy="0"/>
        </a:xfrm>
      </p:grpSpPr>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11122470" cy="4407105"/>
          </a:xfrm>
        </p:spPr>
        <p:txBody>
          <a:bodyPr>
            <a:normAutofit lnSpcReduction="10000"/>
          </a:bodyPr>
          <a:lstStyle>
            <a:lvl1pPr>
              <a:defRPr>
                <a:solidFill>
                  <a:schemeClr val="bg2"/>
                </a:solidFill>
              </a:defRPr>
            </a:lvl1pPr>
          </a:lstStyle>
          <a:p>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11122470" cy="644993"/>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3287225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Maroon Bg">
    <p:bg>
      <p:bgPr>
        <a:solidFill>
          <a:schemeClr val="accent1"/>
        </a:solidFill>
        <a:effectLst/>
      </p:bgPr>
    </p:bg>
    <p:spTree>
      <p:nvGrpSpPr>
        <p:cNvPr id="1" name=""/>
        <p:cNvGrpSpPr/>
        <p:nvPr/>
      </p:nvGrpSpPr>
      <p:grpSpPr>
        <a:xfrm>
          <a:off x="0" y="0"/>
          <a:ext cx="0" cy="0"/>
          <a:chOff x="0" y="0"/>
          <a:chExt cx="0" cy="0"/>
        </a:xfrm>
      </p:grpSpPr>
      <p:pic>
        <p:nvPicPr>
          <p:cNvPr id="25" name="Pattern">
            <a:extLst>
              <a:ext uri="{FF2B5EF4-FFF2-40B4-BE49-F238E27FC236}">
                <a16:creationId xmlns:a16="http://schemas.microsoft.com/office/drawing/2014/main" id="{4226EFA1-497F-5A4F-8521-91A0CFCC6FAD}"/>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26" name="Bottom Corner Cover Ups">
            <a:extLst>
              <a:ext uri="{FF2B5EF4-FFF2-40B4-BE49-F238E27FC236}">
                <a16:creationId xmlns:a16="http://schemas.microsoft.com/office/drawing/2014/main" id="{12DF9248-7DA5-8141-89FC-ECD244595B6B}"/>
              </a:ext>
            </a:extLst>
          </p:cNvPr>
          <p:cNvGrpSpPr/>
          <p:nvPr userDrawn="1"/>
        </p:nvGrpSpPr>
        <p:grpSpPr>
          <a:xfrm>
            <a:off x="0" y="5911729"/>
            <a:ext cx="12192027" cy="949000"/>
            <a:chOff x="0" y="5911729"/>
            <a:chExt cx="12192027" cy="949000"/>
          </a:xfrm>
        </p:grpSpPr>
        <p:pic>
          <p:nvPicPr>
            <p:cNvPr id="27" name="SU.Footer.Shape.White.Cover.R">
              <a:extLst>
                <a:ext uri="{FF2B5EF4-FFF2-40B4-BE49-F238E27FC236}">
                  <a16:creationId xmlns:a16="http://schemas.microsoft.com/office/drawing/2014/main" id="{44528E5A-08AB-2F40-85F7-9CF02307480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28" name="SU.Footer.Shape.White.Cover.L">
              <a:extLst>
                <a:ext uri="{FF2B5EF4-FFF2-40B4-BE49-F238E27FC236}">
                  <a16:creationId xmlns:a16="http://schemas.microsoft.com/office/drawing/2014/main" id="{D874E491-8EBD-0144-BAB4-4A1A86F2BCF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200790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Maroon Bg">
    <p:bg>
      <p:bgPr>
        <a:solidFill>
          <a:schemeClr val="accent1"/>
        </a:solidFill>
        <a:effectLst/>
      </p:bgPr>
    </p:bg>
    <p:spTree>
      <p:nvGrpSpPr>
        <p:cNvPr id="1" name=""/>
        <p:cNvGrpSpPr/>
        <p:nvPr/>
      </p:nvGrpSpPr>
      <p:grpSpPr>
        <a:xfrm>
          <a:off x="0" y="0"/>
          <a:ext cx="0" cy="0"/>
          <a:chOff x="0" y="0"/>
          <a:chExt cx="0" cy="0"/>
        </a:xfrm>
      </p:grpSpPr>
      <p:pic>
        <p:nvPicPr>
          <p:cNvPr id="20" name="Pattern">
            <a:extLst>
              <a:ext uri="{FF2B5EF4-FFF2-40B4-BE49-F238E27FC236}">
                <a16:creationId xmlns:a16="http://schemas.microsoft.com/office/drawing/2014/main" id="{4A2374C0-3B03-8F48-9525-7E36392B29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21" name="Bottom Corner Cover Ups">
            <a:extLst>
              <a:ext uri="{FF2B5EF4-FFF2-40B4-BE49-F238E27FC236}">
                <a16:creationId xmlns:a16="http://schemas.microsoft.com/office/drawing/2014/main" id="{27B58CE0-B94F-A74F-AF83-E7C43D629945}"/>
              </a:ext>
            </a:extLst>
          </p:cNvPr>
          <p:cNvGrpSpPr/>
          <p:nvPr userDrawn="1"/>
        </p:nvGrpSpPr>
        <p:grpSpPr>
          <a:xfrm>
            <a:off x="0" y="5911729"/>
            <a:ext cx="12192027" cy="949000"/>
            <a:chOff x="0" y="5911729"/>
            <a:chExt cx="12192027" cy="949000"/>
          </a:xfrm>
        </p:grpSpPr>
        <p:pic>
          <p:nvPicPr>
            <p:cNvPr id="22" name="SU.Footer.Shape.White.Cover.R">
              <a:extLst>
                <a:ext uri="{FF2B5EF4-FFF2-40B4-BE49-F238E27FC236}">
                  <a16:creationId xmlns:a16="http://schemas.microsoft.com/office/drawing/2014/main" id="{96365ED4-3E98-AF49-A700-D1722652370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23" name="SU.Footer.Shape.White.Cover.L">
              <a:extLst>
                <a:ext uri="{FF2B5EF4-FFF2-40B4-BE49-F238E27FC236}">
                  <a16:creationId xmlns:a16="http://schemas.microsoft.com/office/drawing/2014/main" id="{D3178EAC-4321-104D-9E00-9ED1994E171E}"/>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39056"/>
            <a:ext cx="7342632" cy="5074170"/>
          </a:xfrm>
        </p:spPr>
        <p:txBody>
          <a:bodyPr>
            <a:normAutofit lnSpcReduction="10000"/>
          </a:bodyPr>
          <a:lstStyle>
            <a:lvl1pPr>
              <a:defRPr>
                <a:solidFill>
                  <a:schemeClr val="bg2"/>
                </a:solidFill>
              </a:defRPr>
            </a:lvl1pPr>
          </a:lstStyle>
          <a:p>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38309"/>
            <a:ext cx="3524695" cy="507493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4127615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ual Layout Slide on Maroon Bg">
    <p:bg>
      <p:bgPr>
        <a:solidFill>
          <a:schemeClr val="accent1"/>
        </a:solidFill>
        <a:effectLst/>
      </p:bgPr>
    </p:bg>
    <p:spTree>
      <p:nvGrpSpPr>
        <p:cNvPr id="1" name=""/>
        <p:cNvGrpSpPr/>
        <p:nvPr/>
      </p:nvGrpSpPr>
      <p:grpSpPr>
        <a:xfrm>
          <a:off x="0" y="0"/>
          <a:ext cx="0" cy="0"/>
          <a:chOff x="0" y="0"/>
          <a:chExt cx="0" cy="0"/>
        </a:xfrm>
      </p:grpSpPr>
      <p:sp>
        <p:nvSpPr>
          <p:cNvPr id="3" name="White Rectangle">
            <a:extLst>
              <a:ext uri="{FF2B5EF4-FFF2-40B4-BE49-F238E27FC236}">
                <a16:creationId xmlns:a16="http://schemas.microsoft.com/office/drawing/2014/main" id="{D2611FE4-4CE8-7644-A6FD-ABFB5B5B8D60}"/>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5BA92924-BA89-854C-8409-64B301FD09C2}"/>
              </a:ext>
            </a:extLst>
          </p:cNvPr>
          <p:cNvSpPr>
            <a:spLocks noGrp="1"/>
          </p:cNvSpPr>
          <p:nvPr>
            <p:ph idx="12" hasCustomPrompt="1"/>
          </p:nvPr>
        </p:nvSpPr>
        <p:spPr>
          <a:xfrm>
            <a:off x="6305552" y="2093512"/>
            <a:ext cx="5335586"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7" name="Sub-heading 2">
            <a:extLst>
              <a:ext uri="{FF2B5EF4-FFF2-40B4-BE49-F238E27FC236}">
                <a16:creationId xmlns:a16="http://schemas.microsoft.com/office/drawing/2014/main" id="{90BCFF40-F87E-ED46-9480-AC27B8F7C8FD}"/>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2" name="Title 2">
            <a:extLst>
              <a:ext uri="{FF2B5EF4-FFF2-40B4-BE49-F238E27FC236}">
                <a16:creationId xmlns:a16="http://schemas.microsoft.com/office/drawing/2014/main" id="{24773FA7-6E41-CA4A-B944-CFB56DE6214C}"/>
              </a:ext>
            </a:extLst>
          </p:cNvPr>
          <p:cNvSpPr>
            <a:spLocks noGrp="1"/>
          </p:cNvSpPr>
          <p:nvPr>
            <p:ph type="body" sz="quarter" idx="14" hasCustomPrompt="1"/>
          </p:nvPr>
        </p:nvSpPr>
        <p:spPr>
          <a:xfrm>
            <a:off x="6305550" y="234093"/>
            <a:ext cx="5335587" cy="1071642"/>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TITLE</a:t>
            </a:r>
          </a:p>
        </p:txBody>
      </p:sp>
      <p:sp>
        <p:nvSpPr>
          <p:cNvPr id="19" name="Content Placeholder 1">
            <a:extLst>
              <a:ext uri="{FF2B5EF4-FFF2-40B4-BE49-F238E27FC236}">
                <a16:creationId xmlns:a16="http://schemas.microsoft.com/office/drawing/2014/main" id="{EDE1645F-7F5E-DF4A-92A3-FB3C5E5CD282}"/>
              </a:ext>
            </a:extLst>
          </p:cNvPr>
          <p:cNvSpPr>
            <a:spLocks noGrp="1"/>
          </p:cNvSpPr>
          <p:nvPr>
            <p:ph idx="1" hasCustomPrompt="1"/>
          </p:nvPr>
        </p:nvSpPr>
        <p:spPr>
          <a:xfrm>
            <a:off x="518668" y="2098626"/>
            <a:ext cx="5367782"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20" name="Sub-heading 1">
            <a:extLst>
              <a:ext uri="{FF2B5EF4-FFF2-40B4-BE49-F238E27FC236}">
                <a16:creationId xmlns:a16="http://schemas.microsoft.com/office/drawing/2014/main" id="{D7D43BA8-224C-6246-ABDE-468543E9DE18}"/>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1" name="Title 1">
            <a:extLst>
              <a:ext uri="{FF2B5EF4-FFF2-40B4-BE49-F238E27FC236}">
                <a16:creationId xmlns:a16="http://schemas.microsoft.com/office/drawing/2014/main" id="{8A004F2E-DDA4-A340-97A9-41B223F5D4A9}"/>
              </a:ext>
            </a:extLst>
          </p:cNvPr>
          <p:cNvSpPr>
            <a:spLocks noGrp="1"/>
          </p:cNvSpPr>
          <p:nvPr>
            <p:ph type="title" hasCustomPrompt="1"/>
          </p:nvPr>
        </p:nvSpPr>
        <p:spPr>
          <a:xfrm>
            <a:off x="518669" y="286559"/>
            <a:ext cx="5367782"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582438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xColumns Layout Slide on Maroon Bg">
    <p:bg>
      <p:bgPr>
        <a:solidFill>
          <a:schemeClr val="accent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1A1C789A-0612-3644-A79B-9492F3528D52}"/>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3">
            <a:extLst>
              <a:ext uri="{FF2B5EF4-FFF2-40B4-BE49-F238E27FC236}">
                <a16:creationId xmlns:a16="http://schemas.microsoft.com/office/drawing/2014/main" id="{B63BC844-4DA9-DB4A-A3AA-E8A8209E0994}"/>
              </a:ext>
            </a:extLst>
          </p:cNvPr>
          <p:cNvSpPr>
            <a:spLocks noGrp="1"/>
          </p:cNvSpPr>
          <p:nvPr>
            <p:ph idx="12" hasCustomPrompt="1"/>
          </p:nvPr>
        </p:nvSpPr>
        <p:spPr>
          <a:xfrm>
            <a:off x="8041138"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25" name="Sub-heading 3">
            <a:extLst>
              <a:ext uri="{FF2B5EF4-FFF2-40B4-BE49-F238E27FC236}">
                <a16:creationId xmlns:a16="http://schemas.microsoft.com/office/drawing/2014/main" id="{D8F5F88C-07A7-2147-A0EA-3CBC0139E67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6" name="Title 3">
            <a:extLst>
              <a:ext uri="{FF2B5EF4-FFF2-40B4-BE49-F238E27FC236}">
                <a16:creationId xmlns:a16="http://schemas.microsoft.com/office/drawing/2014/main" id="{29E07662-F181-D847-979F-68604D400655}"/>
              </a:ext>
            </a:extLst>
          </p:cNvPr>
          <p:cNvSpPr>
            <a:spLocks noGrp="1"/>
          </p:cNvSpPr>
          <p:nvPr>
            <p:ph type="body" sz="quarter" idx="14" hasCustomPrompt="1"/>
          </p:nvPr>
        </p:nvSpPr>
        <p:spPr>
          <a:xfrm>
            <a:off x="8041138" y="23057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27" name="Content Placeholder  2">
            <a:extLst>
              <a:ext uri="{FF2B5EF4-FFF2-40B4-BE49-F238E27FC236}">
                <a16:creationId xmlns:a16="http://schemas.microsoft.com/office/drawing/2014/main" id="{81BE3FB5-7628-A44F-8346-A0EAD26BDE0D}"/>
              </a:ext>
            </a:extLst>
          </p:cNvPr>
          <p:cNvSpPr>
            <a:spLocks noGrp="1"/>
          </p:cNvSpPr>
          <p:nvPr>
            <p:ph idx="15" hasCustomPrompt="1"/>
          </p:nvPr>
        </p:nvSpPr>
        <p:spPr>
          <a:xfrm>
            <a:off x="4279902" y="2093513"/>
            <a:ext cx="3599998"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28" name="Sub-heading 2">
            <a:extLst>
              <a:ext uri="{FF2B5EF4-FFF2-40B4-BE49-F238E27FC236}">
                <a16:creationId xmlns:a16="http://schemas.microsoft.com/office/drawing/2014/main" id="{733D04FF-BCA2-1642-A192-144D8BEEF295}"/>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9" name="Title 2">
            <a:extLst>
              <a:ext uri="{FF2B5EF4-FFF2-40B4-BE49-F238E27FC236}">
                <a16:creationId xmlns:a16="http://schemas.microsoft.com/office/drawing/2014/main" id="{FC4B0CEE-DA4A-3244-81A8-3C23508A14A6}"/>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30" name="Content Placeholder 1">
            <a:extLst>
              <a:ext uri="{FF2B5EF4-FFF2-40B4-BE49-F238E27FC236}">
                <a16:creationId xmlns:a16="http://schemas.microsoft.com/office/drawing/2014/main" id="{86AEBDB5-8697-1944-A7CB-0C142AFA549A}"/>
              </a:ext>
            </a:extLst>
          </p:cNvPr>
          <p:cNvSpPr>
            <a:spLocks noGrp="1"/>
          </p:cNvSpPr>
          <p:nvPr>
            <p:ph idx="1" hasCustomPrompt="1"/>
          </p:nvPr>
        </p:nvSpPr>
        <p:spPr>
          <a:xfrm>
            <a:off x="518667"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31" name="Sub-heading 1">
            <a:extLst>
              <a:ext uri="{FF2B5EF4-FFF2-40B4-BE49-F238E27FC236}">
                <a16:creationId xmlns:a16="http://schemas.microsoft.com/office/drawing/2014/main" id="{609BD0E6-9034-2C40-A3D4-10BA44739DF5}"/>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32" name="Title 1">
            <a:extLst>
              <a:ext uri="{FF2B5EF4-FFF2-40B4-BE49-F238E27FC236}">
                <a16:creationId xmlns:a16="http://schemas.microsoft.com/office/drawing/2014/main" id="{BAE43938-8335-A749-BAE2-E305CF007394}"/>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Tree>
    <p:extLst>
      <p:ext uri="{BB962C8B-B14F-4D97-AF65-F5344CB8AC3E}">
        <p14:creationId xmlns:p14="http://schemas.microsoft.com/office/powerpoint/2010/main" val="1280602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Slide on Maroon Bg">
    <p:bg>
      <p:bgPr>
        <a:solidFill>
          <a:schemeClr val="accent1"/>
        </a:solidFill>
        <a:effectLst/>
      </p:bgPr>
    </p:bg>
    <p:spTree>
      <p:nvGrpSpPr>
        <p:cNvPr id="1" name=""/>
        <p:cNvGrpSpPr/>
        <p:nvPr/>
      </p:nvGrpSpPr>
      <p:grpSpPr>
        <a:xfrm>
          <a:off x="0" y="0"/>
          <a:ext cx="0" cy="0"/>
          <a:chOff x="0" y="0"/>
          <a:chExt cx="0" cy="0"/>
        </a:xfrm>
      </p:grpSpPr>
      <p:pic>
        <p:nvPicPr>
          <p:cNvPr id="17" name="Pattern Maroon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Maroon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41306"/>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5"/>
            <a:ext cx="4785278" cy="1376863"/>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101463"/>
            <a:ext cx="6256338" cy="4419258"/>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76838"/>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a:t>CLICK TO EDIT TITLE</a:t>
            </a:r>
            <a:endParaRPr lang="en-US"/>
          </a:p>
        </p:txBody>
      </p:sp>
    </p:spTree>
    <p:extLst>
      <p:ext uri="{BB962C8B-B14F-4D97-AF65-F5344CB8AC3E}">
        <p14:creationId xmlns:p14="http://schemas.microsoft.com/office/powerpoint/2010/main" val="12408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heading + Content on White Bg">
    <p:spTree>
      <p:nvGrpSpPr>
        <p:cNvPr id="1" name=""/>
        <p:cNvGrpSpPr/>
        <p:nvPr/>
      </p:nvGrpSpPr>
      <p:grpSpPr>
        <a:xfrm>
          <a:off x="0" y="0"/>
          <a:ext cx="0" cy="0"/>
          <a:chOff x="0" y="0"/>
          <a:chExt cx="0" cy="0"/>
        </a:xfrm>
      </p:grpSpPr>
      <p:cxnSp>
        <p:nvCxnSpPr>
          <p:cNvPr id="6" name="Gold H Line">
            <a:extLst>
              <a:ext uri="{FF2B5EF4-FFF2-40B4-BE49-F238E27FC236}">
                <a16:creationId xmlns:a16="http://schemas.microsoft.com/office/drawing/2014/main" id="{14D6B201-F64D-A747-B121-C05B2A976FDB}"/>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7"/>
            <a:ext cx="11122470" cy="4414600"/>
          </a:xfrm>
        </p:spPr>
        <p:txBody>
          <a:bodyPr>
            <a:normAutofit lnSpcReduction="10000"/>
          </a:bodyPr>
          <a:lstStyle/>
          <a:p>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8408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77310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heading + Content on Steel Grey Bg">
    <p:bg>
      <p:bgPr>
        <a:solidFill>
          <a:schemeClr val="tx1"/>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3213"/>
            <a:ext cx="8328565" cy="1052880"/>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559174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teel Grey Bg">
    <p:bg>
      <p:bgPr>
        <a:solidFill>
          <a:schemeClr val="tx1"/>
        </a:solidFill>
        <a:effectLst/>
      </p:bgPr>
    </p:bg>
    <p:spTree>
      <p:nvGrpSpPr>
        <p:cNvPr id="1" name=""/>
        <p:cNvGrpSpPr/>
        <p:nvPr/>
      </p:nvGrpSpPr>
      <p:grpSpPr>
        <a:xfrm>
          <a:off x="0" y="0"/>
          <a:ext cx="0" cy="0"/>
          <a:chOff x="0" y="0"/>
          <a:chExt cx="0" cy="0"/>
        </a:xfrm>
      </p:grpSpPr>
      <p:pic>
        <p:nvPicPr>
          <p:cNvPr id="15" name="Pattern">
            <a:extLst>
              <a:ext uri="{FF2B5EF4-FFF2-40B4-BE49-F238E27FC236}">
                <a16:creationId xmlns:a16="http://schemas.microsoft.com/office/drawing/2014/main" id="{C0EE66DB-533C-E64C-B3D1-64CA280079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3" name="Bottom Corner Cover Ups">
            <a:extLst>
              <a:ext uri="{FF2B5EF4-FFF2-40B4-BE49-F238E27FC236}">
                <a16:creationId xmlns:a16="http://schemas.microsoft.com/office/drawing/2014/main" id="{5005E7C9-6600-A544-AFA5-371577BEB73F}"/>
              </a:ext>
            </a:extLst>
          </p:cNvPr>
          <p:cNvGrpSpPr/>
          <p:nvPr userDrawn="1"/>
        </p:nvGrpSpPr>
        <p:grpSpPr>
          <a:xfrm>
            <a:off x="0" y="5911729"/>
            <a:ext cx="12192027" cy="949000"/>
            <a:chOff x="0" y="5911729"/>
            <a:chExt cx="12192027" cy="949000"/>
          </a:xfrm>
        </p:grpSpPr>
        <p:pic>
          <p:nvPicPr>
            <p:cNvPr id="9" name="SU.Footer.Shape.White.Cover.R">
              <a:extLst>
                <a:ext uri="{FF2B5EF4-FFF2-40B4-BE49-F238E27FC236}">
                  <a16:creationId xmlns:a16="http://schemas.microsoft.com/office/drawing/2014/main" id="{1D0C4382-EBF0-994D-87EB-841AE6F0FD2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0" name="SU.Footer.Shape.White.Cover.L">
              <a:extLst>
                <a:ext uri="{FF2B5EF4-FFF2-40B4-BE49-F238E27FC236}">
                  <a16:creationId xmlns:a16="http://schemas.microsoft.com/office/drawing/2014/main" id="{A9785C11-D389-7D4F-9474-E4C97B9273D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4151753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teel Grey Bg">
    <p:bg>
      <p:bgPr>
        <a:solidFill>
          <a:schemeClr val="tx1"/>
        </a:solidFill>
        <a:effectLst/>
      </p:bgPr>
    </p:bg>
    <p:spTree>
      <p:nvGrpSpPr>
        <p:cNvPr id="1" name=""/>
        <p:cNvGrpSpPr/>
        <p:nvPr/>
      </p:nvGrpSpPr>
      <p:grpSpPr>
        <a:xfrm>
          <a:off x="0" y="0"/>
          <a:ext cx="0" cy="0"/>
          <a:chOff x="0" y="0"/>
          <a:chExt cx="0" cy="0"/>
        </a:xfrm>
      </p:grpSpPr>
      <p:pic>
        <p:nvPicPr>
          <p:cNvPr id="12" name="Pattern">
            <a:extLst>
              <a:ext uri="{FF2B5EF4-FFF2-40B4-BE49-F238E27FC236}">
                <a16:creationId xmlns:a16="http://schemas.microsoft.com/office/drawing/2014/main" id="{D5786CBE-E2DA-F242-8EF3-D86AFD7773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9167"/>
          <a:stretch/>
        </p:blipFill>
        <p:spPr>
          <a:xfrm>
            <a:off x="1380" y="1342422"/>
            <a:ext cx="3784040" cy="5256000"/>
          </a:xfrm>
          <a:prstGeom prst="rect">
            <a:avLst/>
          </a:prstGeom>
        </p:spPr>
      </p:pic>
      <p:grpSp>
        <p:nvGrpSpPr>
          <p:cNvPr id="15" name="Bottom Corner Cover Ups">
            <a:extLst>
              <a:ext uri="{FF2B5EF4-FFF2-40B4-BE49-F238E27FC236}">
                <a16:creationId xmlns:a16="http://schemas.microsoft.com/office/drawing/2014/main" id="{F6742E16-A430-8D49-8E48-2E7C539F8975}"/>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36D2AD46-C46A-354E-BEB5-538F821ABE2A}"/>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FCFD9C81-5F69-5644-80F4-B4957DB6B59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95768" b="18185"/>
            <a:stretch/>
          </p:blipFill>
          <p:spPr>
            <a:xfrm>
              <a:off x="0" y="5911729"/>
              <a:ext cx="515938" cy="949000"/>
            </a:xfrm>
            <a:prstGeom prst="rect">
              <a:avLst/>
            </a:prstGeom>
          </p:spPr>
        </p:pic>
      </p:grpSp>
      <p:sp>
        <p:nvSpPr>
          <p:cNvPr id="14" name="Content Placeholder ">
            <a:extLst>
              <a:ext uri="{FF2B5EF4-FFF2-40B4-BE49-F238E27FC236}">
                <a16:creationId xmlns:a16="http://schemas.microsoft.com/office/drawing/2014/main" id="{D0E9C235-E1AC-4547-A3F0-A9434CA86FFA}"/>
              </a:ext>
            </a:extLst>
          </p:cNvPr>
          <p:cNvSpPr>
            <a:spLocks noGrp="1"/>
          </p:cNvSpPr>
          <p:nvPr>
            <p:ph idx="12" hasCustomPrompt="1"/>
          </p:nvPr>
        </p:nvSpPr>
        <p:spPr>
          <a:xfrm>
            <a:off x="4043364" y="1439056"/>
            <a:ext cx="7814339" cy="5074170"/>
          </a:xfrm>
        </p:spPr>
        <p:txBody>
          <a:bodyPr>
            <a:normAutofit lnSpcReduction="10000"/>
          </a:bodyPr>
          <a:lstStyle>
            <a:lvl1pPr>
              <a:defRPr>
                <a:solidFill>
                  <a:schemeClr val="bg1"/>
                </a:solidFill>
              </a:defRPr>
            </a:lvl1pPr>
          </a:lstStyle>
          <a:p>
            <a:r>
              <a:rPr lang="en-GB"/>
              <a:t>Content placeholder</a:t>
            </a:r>
          </a:p>
        </p:txBody>
      </p:sp>
      <p:sp>
        <p:nvSpPr>
          <p:cNvPr id="13" name="Sub-heading">
            <a:extLst>
              <a:ext uri="{FF2B5EF4-FFF2-40B4-BE49-F238E27FC236}">
                <a16:creationId xmlns:a16="http://schemas.microsoft.com/office/drawing/2014/main" id="{4F600B9D-C6D1-B541-84C3-79F974E4691D}"/>
              </a:ext>
            </a:extLst>
          </p:cNvPr>
          <p:cNvSpPr>
            <a:spLocks noGrp="1"/>
          </p:cNvSpPr>
          <p:nvPr>
            <p:ph type="body" sz="quarter" idx="10" hasCustomPrompt="1"/>
          </p:nvPr>
        </p:nvSpPr>
        <p:spPr>
          <a:xfrm>
            <a:off x="518668" y="1437745"/>
            <a:ext cx="3266751" cy="5075482"/>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en-GB" sz="2800" b="0" i="0" kern="120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2834852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ual Layout Slide on Steel Grey Bg">
    <p:bg>
      <p:bgPr>
        <a:solidFill>
          <a:schemeClr val="tx1"/>
        </a:solidFill>
        <a:effectLst/>
      </p:bgPr>
    </p:bg>
    <p:spTree>
      <p:nvGrpSpPr>
        <p:cNvPr id="1" name=""/>
        <p:cNvGrpSpPr/>
        <p:nvPr/>
      </p:nvGrpSpPr>
      <p:grpSpPr>
        <a:xfrm>
          <a:off x="0" y="0"/>
          <a:ext cx="0" cy="0"/>
          <a:chOff x="0" y="0"/>
          <a:chExt cx="0" cy="0"/>
        </a:xfrm>
      </p:grpSpPr>
      <p:sp>
        <p:nvSpPr>
          <p:cNvPr id="9" name="White Rectangle">
            <a:extLst>
              <a:ext uri="{FF2B5EF4-FFF2-40B4-BE49-F238E27FC236}">
                <a16:creationId xmlns:a16="http://schemas.microsoft.com/office/drawing/2014/main" id="{E092BD89-6351-F14F-99A1-F9ED46FD8A3D}"/>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2">
            <a:extLst>
              <a:ext uri="{FF2B5EF4-FFF2-40B4-BE49-F238E27FC236}">
                <a16:creationId xmlns:a16="http://schemas.microsoft.com/office/drawing/2014/main" id="{2B59F022-8EBD-944D-810D-855A24D6A260}"/>
              </a:ext>
            </a:extLst>
          </p:cNvPr>
          <p:cNvSpPr>
            <a:spLocks noGrp="1"/>
          </p:cNvSpPr>
          <p:nvPr>
            <p:ph idx="12" hasCustomPrompt="1"/>
          </p:nvPr>
        </p:nvSpPr>
        <p:spPr>
          <a:xfrm>
            <a:off x="6305552" y="2093512"/>
            <a:ext cx="5335586"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3" name="Sub-heading 2">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17" name="Title 2">
            <a:extLst>
              <a:ext uri="{FF2B5EF4-FFF2-40B4-BE49-F238E27FC236}">
                <a16:creationId xmlns:a16="http://schemas.microsoft.com/office/drawing/2014/main" id="{EB87052C-3318-B443-ACEB-EB3464C7D937}"/>
              </a:ext>
            </a:extLst>
          </p:cNvPr>
          <p:cNvSpPr>
            <a:spLocks noGrp="1"/>
          </p:cNvSpPr>
          <p:nvPr>
            <p:ph type="body" sz="quarter" idx="14" hasCustomPrompt="1"/>
          </p:nvPr>
        </p:nvSpPr>
        <p:spPr>
          <a:xfrm>
            <a:off x="6305550" y="234093"/>
            <a:ext cx="5335587" cy="1071641"/>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TITLE</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5367782"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1">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9" y="286559"/>
            <a:ext cx="5367782"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1678978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xColumns Layout Slide on Steel Grey Bg">
    <p:bg>
      <p:bgPr>
        <a:solidFill>
          <a:schemeClr val="tx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F91E8B35-3A4B-C141-A1D0-4589A2506ABF}"/>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ontent Placeholder 3">
            <a:extLst>
              <a:ext uri="{FF2B5EF4-FFF2-40B4-BE49-F238E27FC236}">
                <a16:creationId xmlns:a16="http://schemas.microsoft.com/office/drawing/2014/main" id="{BBB9A18E-F7B6-1241-9C63-76045CF56253}"/>
              </a:ext>
            </a:extLst>
          </p:cNvPr>
          <p:cNvSpPr>
            <a:spLocks noGrp="1"/>
          </p:cNvSpPr>
          <p:nvPr>
            <p:ph idx="12" hasCustomPrompt="1"/>
          </p:nvPr>
        </p:nvSpPr>
        <p:spPr>
          <a:xfrm>
            <a:off x="8041138"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34" name="Sub-heading 3">
            <a:extLst>
              <a:ext uri="{FF2B5EF4-FFF2-40B4-BE49-F238E27FC236}">
                <a16:creationId xmlns:a16="http://schemas.microsoft.com/office/drawing/2014/main" id="{73E54803-8D9E-3F45-B6AB-224557321092}"/>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35" name="Title 3">
            <a:extLst>
              <a:ext uri="{FF2B5EF4-FFF2-40B4-BE49-F238E27FC236}">
                <a16:creationId xmlns:a16="http://schemas.microsoft.com/office/drawing/2014/main" id="{16F8BEA3-5345-1748-AA80-5B585F793FE9}"/>
              </a:ext>
            </a:extLst>
          </p:cNvPr>
          <p:cNvSpPr>
            <a:spLocks noGrp="1"/>
          </p:cNvSpPr>
          <p:nvPr>
            <p:ph type="body" sz="quarter" idx="14" hasCustomPrompt="1"/>
          </p:nvPr>
        </p:nvSpPr>
        <p:spPr>
          <a:xfrm>
            <a:off x="8041138" y="229951"/>
            <a:ext cx="3600000" cy="105355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36" name="Content Placeholder  2">
            <a:extLst>
              <a:ext uri="{FF2B5EF4-FFF2-40B4-BE49-F238E27FC236}">
                <a16:creationId xmlns:a16="http://schemas.microsoft.com/office/drawing/2014/main" id="{88B2884D-0365-B541-8F3C-C51C6A73AE24}"/>
              </a:ext>
            </a:extLst>
          </p:cNvPr>
          <p:cNvSpPr>
            <a:spLocks noGrp="1"/>
          </p:cNvSpPr>
          <p:nvPr>
            <p:ph idx="15" hasCustomPrompt="1"/>
          </p:nvPr>
        </p:nvSpPr>
        <p:spPr>
          <a:xfrm>
            <a:off x="4279902" y="2093512"/>
            <a:ext cx="3599998"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37" name="Sub-heading 2">
            <a:extLst>
              <a:ext uri="{FF2B5EF4-FFF2-40B4-BE49-F238E27FC236}">
                <a16:creationId xmlns:a16="http://schemas.microsoft.com/office/drawing/2014/main" id="{6D580DE4-7F66-D04D-B514-60DB430392E6}"/>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38" name="Title 2">
            <a:extLst>
              <a:ext uri="{FF2B5EF4-FFF2-40B4-BE49-F238E27FC236}">
                <a16:creationId xmlns:a16="http://schemas.microsoft.com/office/drawing/2014/main" id="{A6F7933B-A88D-C34B-BD54-79381E7FAA12}"/>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39" name="Content Placeholder 1">
            <a:extLst>
              <a:ext uri="{FF2B5EF4-FFF2-40B4-BE49-F238E27FC236}">
                <a16:creationId xmlns:a16="http://schemas.microsoft.com/office/drawing/2014/main" id="{2A0A52AC-CBA4-EA46-BD1B-323F4DB40054}"/>
              </a:ext>
            </a:extLst>
          </p:cNvPr>
          <p:cNvSpPr>
            <a:spLocks noGrp="1"/>
          </p:cNvSpPr>
          <p:nvPr>
            <p:ph idx="1" hasCustomPrompt="1"/>
          </p:nvPr>
        </p:nvSpPr>
        <p:spPr>
          <a:xfrm>
            <a:off x="518667"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40" name="Sub-heading 1">
            <a:extLst>
              <a:ext uri="{FF2B5EF4-FFF2-40B4-BE49-F238E27FC236}">
                <a16:creationId xmlns:a16="http://schemas.microsoft.com/office/drawing/2014/main" id="{CA2CC1C2-E7EE-0648-820D-BC18F6B33876}"/>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41" name="Title 1">
            <a:extLst>
              <a:ext uri="{FF2B5EF4-FFF2-40B4-BE49-F238E27FC236}">
                <a16:creationId xmlns:a16="http://schemas.microsoft.com/office/drawing/2014/main" id="{60F85EF3-BC19-7441-B388-C54874512683}"/>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Tree>
    <p:extLst>
      <p:ext uri="{BB962C8B-B14F-4D97-AF65-F5344CB8AC3E}">
        <p14:creationId xmlns:p14="http://schemas.microsoft.com/office/powerpoint/2010/main" val="1302284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Slide on Steel Grey Bg">
    <p:bg>
      <p:bgPr>
        <a:solidFill>
          <a:schemeClr val="tx1"/>
        </a:solidFill>
        <a:effectLst/>
      </p:bgPr>
    </p:bg>
    <p:spTree>
      <p:nvGrpSpPr>
        <p:cNvPr id="1" name=""/>
        <p:cNvGrpSpPr/>
        <p:nvPr/>
      </p:nvGrpSpPr>
      <p:grpSpPr>
        <a:xfrm>
          <a:off x="0" y="0"/>
          <a:ext cx="0" cy="0"/>
          <a:chOff x="0" y="0"/>
          <a:chExt cx="0" cy="0"/>
        </a:xfrm>
      </p:grpSpPr>
      <p:pic>
        <p:nvPicPr>
          <p:cNvPr id="17" name="Pattern Grey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Grey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34680"/>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3"/>
            <a:ext cx="4785278" cy="1376862"/>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6645"/>
            <a:ext cx="6256338" cy="4416581"/>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117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a:t>CLICK TO EDIT TITLE</a:t>
            </a:r>
            <a:endParaRPr lang="en-US"/>
          </a:p>
        </p:txBody>
      </p:sp>
    </p:spTree>
    <p:extLst>
      <p:ext uri="{BB962C8B-B14F-4D97-AF65-F5344CB8AC3E}">
        <p14:creationId xmlns:p14="http://schemas.microsoft.com/office/powerpoint/2010/main" val="2719127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226811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White Bg">
    <p:bg>
      <p:bgPr>
        <a:solidFill>
          <a:schemeClr val="bg1"/>
        </a:solidFill>
        <a:effectLst/>
      </p:bgPr>
    </p:bg>
    <p:spTree>
      <p:nvGrpSpPr>
        <p:cNvPr id="1" name=""/>
        <p:cNvGrpSpPr/>
        <p:nvPr/>
      </p:nvGrpSpPr>
      <p:grpSpPr>
        <a:xfrm>
          <a:off x="0" y="0"/>
          <a:ext cx="0" cy="0"/>
          <a:chOff x="0" y="0"/>
          <a:chExt cx="0" cy="0"/>
        </a:xfrm>
      </p:grpSpPr>
      <p:pic>
        <p:nvPicPr>
          <p:cNvPr id="9" name="Pattern">
            <a:extLst>
              <a:ext uri="{FF2B5EF4-FFF2-40B4-BE49-F238E27FC236}">
                <a16:creationId xmlns:a16="http://schemas.microsoft.com/office/drawing/2014/main" id="{92A5C720-0429-4541-B977-B6E1AE463E85}"/>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0" cy="5256000"/>
          </a:xfrm>
          <a:prstGeom prst="rect">
            <a:avLst/>
          </a:prstGeom>
        </p:spPr>
      </p:pic>
      <p:grpSp>
        <p:nvGrpSpPr>
          <p:cNvPr id="11" name="Bottom Corner Cover Ups">
            <a:extLst>
              <a:ext uri="{FF2B5EF4-FFF2-40B4-BE49-F238E27FC236}">
                <a16:creationId xmlns:a16="http://schemas.microsoft.com/office/drawing/2014/main" id="{6B263B2D-D558-B84C-9022-34F07C2522D9}"/>
              </a:ext>
            </a:extLst>
          </p:cNvPr>
          <p:cNvGrpSpPr/>
          <p:nvPr userDrawn="1"/>
        </p:nvGrpSpPr>
        <p:grpSpPr>
          <a:xfrm>
            <a:off x="0" y="5911729"/>
            <a:ext cx="12192027" cy="949000"/>
            <a:chOff x="0" y="5911729"/>
            <a:chExt cx="12192027" cy="949000"/>
          </a:xfrm>
        </p:grpSpPr>
        <p:pic>
          <p:nvPicPr>
            <p:cNvPr id="12" name="SU.Footer.Shape.White.Cover.R">
              <a:extLst>
                <a:ext uri="{FF2B5EF4-FFF2-40B4-BE49-F238E27FC236}">
                  <a16:creationId xmlns:a16="http://schemas.microsoft.com/office/drawing/2014/main" id="{A42B02D9-6BCD-3B46-A57F-212570E5235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3" name="SU.Footer.Shape.White.Cover.L">
              <a:extLst>
                <a:ext uri="{FF2B5EF4-FFF2-40B4-BE49-F238E27FC236}">
                  <a16:creationId xmlns:a16="http://schemas.microsoft.com/office/drawing/2014/main" id="{7BE51404-5FBA-E747-9F0C-F3B96BD7237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p>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1273491340"/>
      </p:ext>
    </p:extLst>
  </p:cSld>
  <p:clrMapOvr>
    <a:masterClrMapping/>
  </p:clrMapOvr>
  <p:extLst>
    <p:ext uri="{DCECCB84-F9BA-43D5-87BE-67443E8EF086}">
      <p15:sldGuideLst xmlns:p15="http://schemas.microsoft.com/office/powerpoint/2012/main">
        <p15:guide id="1" orient="horz" pos="845" userDrawn="1">
          <p15:clr>
            <a:srgbClr val="FBAE40"/>
          </p15:clr>
        </p15:guide>
        <p15:guide id="2" orient="horz" pos="86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White 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4232ACA5-F913-4C40-9156-9574AC847B0D}"/>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79" y="1342422"/>
            <a:ext cx="4041984" cy="5256000"/>
          </a:xfrm>
          <a:prstGeom prst="rect">
            <a:avLst/>
          </a:prstGeom>
        </p:spPr>
      </p:pic>
      <p:grpSp>
        <p:nvGrpSpPr>
          <p:cNvPr id="15" name="Bottom Corner Cover Ups">
            <a:extLst>
              <a:ext uri="{FF2B5EF4-FFF2-40B4-BE49-F238E27FC236}">
                <a16:creationId xmlns:a16="http://schemas.microsoft.com/office/drawing/2014/main" id="{F2814333-1BF5-E849-A0FE-9AA7C7404101}"/>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03FDF139-728B-024E-9703-C432EBC41B1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29002AAF-104D-E541-A418-B45D06E37CA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13" name="Content Placeholder ">
            <a:extLst>
              <a:ext uri="{FF2B5EF4-FFF2-40B4-BE49-F238E27FC236}">
                <a16:creationId xmlns:a16="http://schemas.microsoft.com/office/drawing/2014/main" id="{297102B3-ABBC-8342-9686-98DDA2B5DFAF}"/>
              </a:ext>
            </a:extLst>
          </p:cNvPr>
          <p:cNvSpPr>
            <a:spLocks noGrp="1"/>
          </p:cNvSpPr>
          <p:nvPr>
            <p:ph idx="1" hasCustomPrompt="1"/>
          </p:nvPr>
        </p:nvSpPr>
        <p:spPr>
          <a:xfrm>
            <a:off x="4298506" y="1439056"/>
            <a:ext cx="7342632" cy="5059180"/>
          </a:xfrm>
        </p:spPr>
        <p:txBody>
          <a:bodyPr>
            <a:normAutofit lnSpcReduction="10000"/>
          </a:bodyPr>
          <a:lstStyle/>
          <a:p>
            <a:r>
              <a:rPr lang="en-GB"/>
              <a:t>Content placeholder</a:t>
            </a:r>
          </a:p>
        </p:txBody>
      </p:sp>
      <p:sp>
        <p:nvSpPr>
          <p:cNvPr id="14" name="Sub-heading">
            <a:extLst>
              <a:ext uri="{FF2B5EF4-FFF2-40B4-BE49-F238E27FC236}">
                <a16:creationId xmlns:a16="http://schemas.microsoft.com/office/drawing/2014/main" id="{F0A305C8-DF3E-DB45-9F64-CF839254AACB}"/>
              </a:ext>
            </a:extLst>
          </p:cNvPr>
          <p:cNvSpPr>
            <a:spLocks noGrp="1"/>
          </p:cNvSpPr>
          <p:nvPr>
            <p:ph type="body" sz="quarter" idx="10" hasCustomPrompt="1"/>
          </p:nvPr>
        </p:nvSpPr>
        <p:spPr>
          <a:xfrm>
            <a:off x="518668" y="1439055"/>
            <a:ext cx="3524695" cy="505917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lvl1pPr>
              <a:defRPr>
                <a:solidFill>
                  <a:schemeClr val="accent1"/>
                </a:solidFill>
              </a:defRPr>
            </a:lvl1pPr>
          </a:lstStyle>
          <a:p>
            <a:r>
              <a:rPr lang="en-GB"/>
              <a:t>CLICK TO EDIT TITLE</a:t>
            </a:r>
            <a:endParaRPr lang="en-US"/>
          </a:p>
        </p:txBody>
      </p:sp>
    </p:spTree>
    <p:extLst>
      <p:ext uri="{BB962C8B-B14F-4D97-AF65-F5344CB8AC3E}">
        <p14:creationId xmlns:p14="http://schemas.microsoft.com/office/powerpoint/2010/main" val="395362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al Layout Slide on White 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948D6589-07BC-504A-9A95-293D1FAB3969}"/>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Gold H Line">
            <a:extLst>
              <a:ext uri="{FF2B5EF4-FFF2-40B4-BE49-F238E27FC236}">
                <a16:creationId xmlns:a16="http://schemas.microsoft.com/office/drawing/2014/main" id="{BCBE8D15-217A-AD4B-B1B6-A4A4464A9778}"/>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8" name="Content Placeholder  2">
            <a:extLst>
              <a:ext uri="{FF2B5EF4-FFF2-40B4-BE49-F238E27FC236}">
                <a16:creationId xmlns:a16="http://schemas.microsoft.com/office/drawing/2014/main" id="{2FCD4CF8-0C12-EA43-B791-77B95BE3B8A1}"/>
              </a:ext>
            </a:extLst>
          </p:cNvPr>
          <p:cNvSpPr>
            <a:spLocks noGrp="1"/>
          </p:cNvSpPr>
          <p:nvPr>
            <p:ph idx="12" hasCustomPrompt="1"/>
          </p:nvPr>
        </p:nvSpPr>
        <p:spPr>
          <a:xfrm>
            <a:off x="6305552" y="2093513"/>
            <a:ext cx="5335586"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9" name="Sub-heading 2">
            <a:extLst>
              <a:ext uri="{FF2B5EF4-FFF2-40B4-BE49-F238E27FC236}">
                <a16:creationId xmlns:a16="http://schemas.microsoft.com/office/drawing/2014/main" id="{EFD6BD00-14FA-0C44-936C-18A58C6AEAF6}"/>
              </a:ext>
            </a:extLst>
          </p:cNvPr>
          <p:cNvSpPr>
            <a:spLocks noGrp="1"/>
          </p:cNvSpPr>
          <p:nvPr>
            <p:ph type="body" sz="quarter" idx="13" hasCustomPrompt="1"/>
          </p:nvPr>
        </p:nvSpPr>
        <p:spPr>
          <a:xfrm>
            <a:off x="6305552" y="1374650"/>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4" name="Title 2">
            <a:extLst>
              <a:ext uri="{FF2B5EF4-FFF2-40B4-BE49-F238E27FC236}">
                <a16:creationId xmlns:a16="http://schemas.microsoft.com/office/drawing/2014/main" id="{3A21EA00-5D4A-874F-9DE9-2C510BCA999D}"/>
              </a:ext>
            </a:extLst>
          </p:cNvPr>
          <p:cNvSpPr>
            <a:spLocks noGrp="1"/>
          </p:cNvSpPr>
          <p:nvPr>
            <p:ph type="body" sz="quarter" idx="14" hasCustomPrompt="1"/>
          </p:nvPr>
        </p:nvSpPr>
        <p:spPr>
          <a:xfrm>
            <a:off x="6305550" y="234094"/>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TITLE</a:t>
            </a:r>
          </a:p>
        </p:txBody>
      </p:sp>
      <p:sp>
        <p:nvSpPr>
          <p:cNvPr id="15" name="Content Placeholder 1">
            <a:extLst>
              <a:ext uri="{FF2B5EF4-FFF2-40B4-BE49-F238E27FC236}">
                <a16:creationId xmlns:a16="http://schemas.microsoft.com/office/drawing/2014/main" id="{711302C3-77CD-E045-AC17-217A8FF65206}"/>
              </a:ext>
            </a:extLst>
          </p:cNvPr>
          <p:cNvSpPr>
            <a:spLocks noGrp="1"/>
          </p:cNvSpPr>
          <p:nvPr>
            <p:ph idx="1" hasCustomPrompt="1"/>
          </p:nvPr>
        </p:nvSpPr>
        <p:spPr>
          <a:xfrm>
            <a:off x="518668" y="2098627"/>
            <a:ext cx="5367782"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6" name="Sub-heading 1">
            <a:extLst>
              <a:ext uri="{FF2B5EF4-FFF2-40B4-BE49-F238E27FC236}">
                <a16:creationId xmlns:a16="http://schemas.microsoft.com/office/drawing/2014/main" id="{C672C517-E44C-5541-8903-0803B60C387D}"/>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17" name="Title 1">
            <a:extLst>
              <a:ext uri="{FF2B5EF4-FFF2-40B4-BE49-F238E27FC236}">
                <a16:creationId xmlns:a16="http://schemas.microsoft.com/office/drawing/2014/main" id="{AD74D22F-7C30-804B-B618-3432E30FA7B0}"/>
              </a:ext>
            </a:extLst>
          </p:cNvPr>
          <p:cNvSpPr>
            <a:spLocks noGrp="1"/>
          </p:cNvSpPr>
          <p:nvPr>
            <p:ph type="title" hasCustomPrompt="1"/>
          </p:nvPr>
        </p:nvSpPr>
        <p:spPr>
          <a:xfrm>
            <a:off x="518669" y="234094"/>
            <a:ext cx="5367782" cy="1019176"/>
          </a:xfrm>
          <a:prstGeom prst="rect">
            <a:avLst/>
          </a:prstGeom>
        </p:spPr>
        <p:txBody>
          <a:bodyPr/>
          <a:lstStyle>
            <a:lvl1pPr>
              <a:lnSpc>
                <a:spcPct val="100000"/>
              </a:lnSpc>
              <a:defRPr/>
            </a:lvl1pPr>
          </a:lstStyle>
          <a:p>
            <a:r>
              <a:rPr lang="en-GB"/>
              <a:t>CLICK TO EDIT TITLE</a:t>
            </a:r>
            <a:endParaRPr lang="en-US"/>
          </a:p>
        </p:txBody>
      </p:sp>
    </p:spTree>
    <p:extLst>
      <p:ext uri="{BB962C8B-B14F-4D97-AF65-F5344CB8AC3E}">
        <p14:creationId xmlns:p14="http://schemas.microsoft.com/office/powerpoint/2010/main" val="366128784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xColumns Slide on White Bg">
    <p:spTree>
      <p:nvGrpSpPr>
        <p:cNvPr id="1" name=""/>
        <p:cNvGrpSpPr/>
        <p:nvPr/>
      </p:nvGrpSpPr>
      <p:grpSpPr>
        <a:xfrm>
          <a:off x="0" y="0"/>
          <a:ext cx="0" cy="0"/>
          <a:chOff x="0" y="0"/>
          <a:chExt cx="0" cy="0"/>
        </a:xfrm>
      </p:grpSpPr>
      <p:sp>
        <p:nvSpPr>
          <p:cNvPr id="19" name="White Rectangle">
            <a:extLst>
              <a:ext uri="{FF2B5EF4-FFF2-40B4-BE49-F238E27FC236}">
                <a16:creationId xmlns:a16="http://schemas.microsoft.com/office/drawing/2014/main" id="{AF7E239E-9757-3248-A127-4F42F0637408}"/>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Gold H Line">
            <a:extLst>
              <a:ext uri="{FF2B5EF4-FFF2-40B4-BE49-F238E27FC236}">
                <a16:creationId xmlns:a16="http://schemas.microsoft.com/office/drawing/2014/main" id="{FF14821C-DD56-5047-8DDF-2CED2D6B409A}"/>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1" name="Content Placeholder 3">
            <a:extLst>
              <a:ext uri="{FF2B5EF4-FFF2-40B4-BE49-F238E27FC236}">
                <a16:creationId xmlns:a16="http://schemas.microsoft.com/office/drawing/2014/main" id="{2B59F022-8EBD-944D-810D-855A24D6A260}"/>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3" name="Sub-heading 3">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5" name="Title 3">
            <a:extLst>
              <a:ext uri="{FF2B5EF4-FFF2-40B4-BE49-F238E27FC236}">
                <a16:creationId xmlns:a16="http://schemas.microsoft.com/office/drawing/2014/main" id="{46C5C79B-1FC7-684E-8098-DD6B7E0A0122}"/>
              </a:ext>
            </a:extLst>
          </p:cNvPr>
          <p:cNvSpPr>
            <a:spLocks noGrp="1"/>
          </p:cNvSpPr>
          <p:nvPr>
            <p:ph type="body" sz="quarter" idx="14" hasCustomPrompt="1"/>
          </p:nvPr>
        </p:nvSpPr>
        <p:spPr>
          <a:xfrm>
            <a:off x="8041138" y="230572"/>
            <a:ext cx="3600000" cy="106730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14" name="Content Placeholder  2">
            <a:extLst>
              <a:ext uri="{FF2B5EF4-FFF2-40B4-BE49-F238E27FC236}">
                <a16:creationId xmlns:a16="http://schemas.microsoft.com/office/drawing/2014/main" id="{4BF8A05F-FD1D-CD48-A3CF-DE8AF43F6977}"/>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5" name="Sub-heading 2">
            <a:extLst>
              <a:ext uri="{FF2B5EF4-FFF2-40B4-BE49-F238E27FC236}">
                <a16:creationId xmlns:a16="http://schemas.microsoft.com/office/drawing/2014/main" id="{EB65077B-EB16-BF45-A1FD-89A294FE27D1}"/>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17" name="Title 2">
            <a:extLst>
              <a:ext uri="{FF2B5EF4-FFF2-40B4-BE49-F238E27FC236}">
                <a16:creationId xmlns:a16="http://schemas.microsoft.com/office/drawing/2014/main" id="{5BE914C9-9E29-9D45-8E51-BE422FBBE2C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16" name="Title 1">
            <a:extLst>
              <a:ext uri="{FF2B5EF4-FFF2-40B4-BE49-F238E27FC236}">
                <a16:creationId xmlns:a16="http://schemas.microsoft.com/office/drawing/2014/main" id="{0A2B4331-7730-C944-82F4-41B3F12BA696}"/>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a:t>CLICK TO EDIT TITLE </a:t>
            </a:r>
          </a:p>
        </p:txBody>
      </p:sp>
    </p:spTree>
    <p:extLst>
      <p:ext uri="{BB962C8B-B14F-4D97-AF65-F5344CB8AC3E}">
        <p14:creationId xmlns:p14="http://schemas.microsoft.com/office/powerpoint/2010/main" val="205564858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Slide on White Bg ">
    <p:bg>
      <p:bgPr>
        <a:solidFill>
          <a:schemeClr val="bg1">
            <a:alpha val="0"/>
          </a:schemeClr>
        </a:solidFill>
        <a:effectLst/>
      </p:bgPr>
    </p:bg>
    <p:spTree>
      <p:nvGrpSpPr>
        <p:cNvPr id="1" name=""/>
        <p:cNvGrpSpPr/>
        <p:nvPr/>
      </p:nvGrpSpPr>
      <p:grpSpPr>
        <a:xfrm>
          <a:off x="0" y="0"/>
          <a:ext cx="0" cy="0"/>
          <a:chOff x="0" y="0"/>
          <a:chExt cx="0" cy="0"/>
        </a:xfrm>
      </p:grpSpPr>
      <p:pic>
        <p:nvPicPr>
          <p:cNvPr id="9" name="Pattern Sand Bottom">
            <a:extLst>
              <a:ext uri="{FF2B5EF4-FFF2-40B4-BE49-F238E27FC236}">
                <a16:creationId xmlns:a16="http://schemas.microsoft.com/office/drawing/2014/main" id="{7E41FF7E-0642-ED43-BF36-6F4C4C4A2BE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11" name="Pattern Top">
            <a:extLst>
              <a:ext uri="{FF2B5EF4-FFF2-40B4-BE49-F238E27FC236}">
                <a16:creationId xmlns:a16="http://schemas.microsoft.com/office/drawing/2014/main" id="{6124DACD-3877-F440-9547-FC58D4D8F16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9" y="138271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a:t>CLICK TO EDIT TITLE</a:t>
            </a:r>
            <a:endParaRPr lang="en-US"/>
          </a:p>
        </p:txBody>
      </p:sp>
    </p:spTree>
    <p:extLst>
      <p:ext uri="{BB962C8B-B14F-4D97-AF65-F5344CB8AC3E}">
        <p14:creationId xmlns:p14="http://schemas.microsoft.com/office/powerpoint/2010/main" val="57101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ing + Content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369629"/>
          </a:xfrm>
        </p:spPr>
        <p:txBody>
          <a:bodyPr>
            <a:normAutofit lnSpcReduction="10000"/>
          </a:bodyPr>
          <a:lstStyle/>
          <a:p>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94054"/>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965758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238EDFC1-EE9A-8048-86A1-2E5C9233E777}"/>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13" name="Bottom Corner Cover Ups">
            <a:extLst>
              <a:ext uri="{FF2B5EF4-FFF2-40B4-BE49-F238E27FC236}">
                <a16:creationId xmlns:a16="http://schemas.microsoft.com/office/drawing/2014/main" id="{93D46E69-FB5E-344A-A7B7-752C7C6ECCDD}"/>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C3DAB37C-2D70-5C41-B708-179C820942F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73C9FD76-564E-0348-A31C-D0132A5B66BC}"/>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14600"/>
          </a:xfrm>
        </p:spPr>
        <p:txBody>
          <a:bodyPr>
            <a:normAutofit lnSpcReduction="10000"/>
          </a:bodyPr>
          <a:lstStyle/>
          <a:p>
            <a:r>
              <a:rPr lang="en-GB"/>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a:t>CLICK TO EDIT TITLE</a:t>
            </a:r>
            <a:endParaRPr lang="en-US"/>
          </a:p>
        </p:txBody>
      </p:sp>
    </p:spTree>
    <p:extLst>
      <p:ext uri="{BB962C8B-B14F-4D97-AF65-F5344CB8AC3E}">
        <p14:creationId xmlns:p14="http://schemas.microsoft.com/office/powerpoint/2010/main" val="3862868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White.Banner.Top">
            <a:extLst>
              <a:ext uri="{FF2B5EF4-FFF2-40B4-BE49-F238E27FC236}">
                <a16:creationId xmlns:a16="http://schemas.microsoft.com/office/drawing/2014/main" id="{D70D17EB-87E2-EC45-B0B0-B16E5C2558F6}"/>
              </a:ext>
            </a:extLst>
          </p:cNvPr>
          <p:cNvSpPr/>
          <p:nvPr userDrawn="1"/>
        </p:nvSpPr>
        <p:spPr>
          <a:xfrm>
            <a:off x="0" y="0"/>
            <a:ext cx="12192000" cy="134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SU.Footer.Shape.White">
            <a:extLst>
              <a:ext uri="{FF2B5EF4-FFF2-40B4-BE49-F238E27FC236}">
                <a16:creationId xmlns:a16="http://schemas.microsoft.com/office/drawing/2014/main" id="{C2021710-E914-7244-8A47-3745EFB08A9D}"/>
              </a:ext>
            </a:extLst>
          </p:cNvPr>
          <p:cNvPicPr>
            <a:picLocks noChangeAspect="1"/>
          </p:cNvPicPr>
          <p:nvPr userDrawn="1"/>
        </p:nvPicPr>
        <p:blipFill rotWithShape="1">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rcRect b="18185"/>
          <a:stretch/>
        </p:blipFill>
        <p:spPr>
          <a:xfrm>
            <a:off x="0" y="5909001"/>
            <a:ext cx="12192000" cy="948999"/>
          </a:xfrm>
          <a:prstGeom prst="rect">
            <a:avLst/>
          </a:prstGeom>
        </p:spPr>
      </p:pic>
      <p:sp>
        <p:nvSpPr>
          <p:cNvPr id="9" name="Footer">
            <a:extLst>
              <a:ext uri="{FF2B5EF4-FFF2-40B4-BE49-F238E27FC236}">
                <a16:creationId xmlns:a16="http://schemas.microsoft.com/office/drawing/2014/main" id="{5DE18A1C-E612-604E-AA9F-9A73E465BA68}"/>
              </a:ext>
            </a:extLst>
          </p:cNvPr>
          <p:cNvSpPr txBox="1">
            <a:spLocks/>
          </p:cNvSpPr>
          <p:nvPr userDrawn="1"/>
        </p:nvSpPr>
        <p:spPr>
          <a:xfrm>
            <a:off x="515938" y="6597651"/>
            <a:ext cx="11125200" cy="266492"/>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FontTx/>
              <a:buNone/>
              <a:defRPr lang="en-GB" sz="1000" b="1" i="0" kern="1200" dirty="0">
                <a:solidFill>
                  <a:schemeClr val="accent1"/>
                </a:solidFill>
                <a:latin typeface="Trebuchet MS" panose="020B070302020209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000" b="0" i="0">
                <a:solidFill>
                  <a:schemeClr val="accent3"/>
                </a:solidFill>
                <a:latin typeface="Trebuchet MS" panose="020B0703020202090204" pitchFamily="34" charset="0"/>
              </a:rPr>
              <a:t>Medicine and Health Sciences | </a:t>
            </a:r>
            <a:r>
              <a:rPr lang="en-GB" sz="1000" b="0" i="0" err="1">
                <a:solidFill>
                  <a:schemeClr val="accent3"/>
                </a:solidFill>
                <a:latin typeface="Trebuchet MS" panose="020B0703020202090204" pitchFamily="34" charset="0"/>
              </a:rPr>
              <a:t>EyeNzululwazi</a:t>
            </a:r>
            <a:r>
              <a:rPr lang="en-GB" sz="1000" b="0" i="0">
                <a:solidFill>
                  <a:schemeClr val="accent3"/>
                </a:solidFill>
                <a:latin typeface="Trebuchet MS" panose="020B0703020202090204" pitchFamily="34" charset="0"/>
              </a:rPr>
              <a:t> </a:t>
            </a:r>
            <a:r>
              <a:rPr lang="en-GB" sz="1000" b="0" i="0" err="1">
                <a:solidFill>
                  <a:schemeClr val="accent3"/>
                </a:solidFill>
                <a:latin typeface="Trebuchet MS" panose="020B0703020202090204" pitchFamily="34" charset="0"/>
              </a:rPr>
              <a:t>ngezoNyango</a:t>
            </a:r>
            <a:r>
              <a:rPr lang="en-GB" sz="1000" b="0" i="0">
                <a:solidFill>
                  <a:schemeClr val="accent3"/>
                </a:solidFill>
                <a:latin typeface="Trebuchet MS" panose="020B0703020202090204" pitchFamily="34" charset="0"/>
              </a:rPr>
              <a:t> </a:t>
            </a:r>
            <a:r>
              <a:rPr lang="en-GB" sz="1000" b="0" i="0" err="1">
                <a:solidFill>
                  <a:schemeClr val="accent3"/>
                </a:solidFill>
                <a:latin typeface="Trebuchet MS" panose="020B0703020202090204" pitchFamily="34" charset="0"/>
              </a:rPr>
              <a:t>neMpilo</a:t>
            </a:r>
            <a:r>
              <a:rPr lang="en-GB" sz="1000" b="0" i="0">
                <a:solidFill>
                  <a:schemeClr val="accent3"/>
                </a:solidFill>
                <a:latin typeface="Trebuchet MS" panose="020B0703020202090204" pitchFamily="34" charset="0"/>
              </a:rPr>
              <a:t> | </a:t>
            </a:r>
            <a:r>
              <a:rPr lang="en-GB" sz="1000" b="0" i="0" err="1">
                <a:solidFill>
                  <a:schemeClr val="accent3"/>
                </a:solidFill>
                <a:latin typeface="Trebuchet MS" panose="020B0703020202090204" pitchFamily="34" charset="0"/>
              </a:rPr>
              <a:t>Geneeskunde</a:t>
            </a:r>
            <a:r>
              <a:rPr lang="en-GB" sz="1000" b="0" i="0">
                <a:solidFill>
                  <a:schemeClr val="accent3"/>
                </a:solidFill>
                <a:latin typeface="Trebuchet MS" panose="020B0703020202090204" pitchFamily="34" charset="0"/>
              </a:rPr>
              <a:t> </a:t>
            </a:r>
            <a:r>
              <a:rPr lang="en-GB" sz="1000" b="0" i="0" err="1">
                <a:solidFill>
                  <a:schemeClr val="accent3"/>
                </a:solidFill>
                <a:latin typeface="Trebuchet MS" panose="020B0703020202090204" pitchFamily="34" charset="0"/>
              </a:rPr>
              <a:t>en</a:t>
            </a:r>
            <a:r>
              <a:rPr lang="en-GB" sz="1000" b="0" i="0">
                <a:solidFill>
                  <a:schemeClr val="accent3"/>
                </a:solidFill>
                <a:latin typeface="Trebuchet MS" panose="020B0703020202090204" pitchFamily="34" charset="0"/>
              </a:rPr>
              <a:t> </a:t>
            </a:r>
            <a:r>
              <a:rPr lang="en-GB" sz="1000" b="0" i="0" err="1">
                <a:solidFill>
                  <a:schemeClr val="accent3"/>
                </a:solidFill>
                <a:latin typeface="Trebuchet MS" panose="020B0703020202090204" pitchFamily="34" charset="0"/>
              </a:rPr>
              <a:t>Gesondheidswetenskappe</a:t>
            </a:r>
            <a:endParaRPr lang="en-GB" sz="1000" b="0" i="0">
              <a:solidFill>
                <a:schemeClr val="accent3"/>
              </a:solidFill>
              <a:latin typeface="Trebuchet MS" panose="020B0703020202090204" pitchFamily="34" charset="0"/>
            </a:endParaRPr>
          </a:p>
        </p:txBody>
      </p:sp>
      <p:sp>
        <p:nvSpPr>
          <p:cNvPr id="15" name="SU.Shape" hidden="1">
            <a:extLst>
              <a:ext uri="{FF2B5EF4-FFF2-40B4-BE49-F238E27FC236}">
                <a16:creationId xmlns:a16="http://schemas.microsoft.com/office/drawing/2014/main" id="{050DDAF9-8F3A-0B48-82E1-6040CBB5F5D1}"/>
              </a:ext>
            </a:extLst>
          </p:cNvPr>
          <p:cNvSpPr/>
          <p:nvPr userDrawn="1"/>
        </p:nvSpPr>
        <p:spPr>
          <a:xfrm>
            <a:off x="0" y="1339540"/>
            <a:ext cx="12192000" cy="5259988"/>
          </a:xfrm>
          <a:custGeom>
            <a:avLst/>
            <a:gdLst>
              <a:gd name="connsiteX0" fmla="*/ 76801 w 3455263"/>
              <a:gd name="connsiteY0" fmla="*/ 1812227 h 1812226"/>
              <a:gd name="connsiteX1" fmla="*/ 0 w 3455263"/>
              <a:gd name="connsiteY1" fmla="*/ 1735169 h 1812226"/>
              <a:gd name="connsiteX2" fmla="*/ 0 w 3455263"/>
              <a:gd name="connsiteY2" fmla="*/ 0 h 1812226"/>
              <a:gd name="connsiteX3" fmla="*/ 3455263 w 3455263"/>
              <a:gd name="connsiteY3" fmla="*/ 0 h 1812226"/>
              <a:gd name="connsiteX4" fmla="*/ 3455263 w 3455263"/>
              <a:gd name="connsiteY4" fmla="*/ 1581150 h 1812226"/>
              <a:gd name="connsiteX5" fmla="*/ 3224766 w 3455263"/>
              <a:gd name="connsiteY5" fmla="*/ 1811750 h 18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5263" h="1812226">
                <a:moveTo>
                  <a:pt x="76801" y="1812227"/>
                </a:moveTo>
                <a:cubicBezTo>
                  <a:pt x="76801" y="1812227"/>
                  <a:pt x="0" y="1812227"/>
                  <a:pt x="0" y="1735169"/>
                </a:cubicBezTo>
                <a:lnTo>
                  <a:pt x="0" y="0"/>
                </a:lnTo>
                <a:lnTo>
                  <a:pt x="3455263" y="0"/>
                </a:lnTo>
                <a:lnTo>
                  <a:pt x="3455263" y="1581150"/>
                </a:lnTo>
                <a:cubicBezTo>
                  <a:pt x="3455263" y="1581150"/>
                  <a:pt x="3455263" y="1811750"/>
                  <a:pt x="3224766" y="1811750"/>
                </a:cubicBezTo>
                <a:close/>
              </a:path>
            </a:pathLst>
          </a:custGeom>
          <a:noFill/>
          <a:ln w="12700" cap="flat">
            <a:noFill/>
            <a:prstDash val="solid"/>
            <a:miter/>
          </a:ln>
        </p:spPr>
        <p:txBody>
          <a:bodyPr rtlCol="0" anchor="ctr"/>
          <a:lstStyle/>
          <a:p>
            <a:endParaRPr lang="en-GB"/>
          </a:p>
        </p:txBody>
      </p:sp>
      <p:sp>
        <p:nvSpPr>
          <p:cNvPr id="3" name="Content placeholder">
            <a:extLst>
              <a:ext uri="{FF2B5EF4-FFF2-40B4-BE49-F238E27FC236}">
                <a16:creationId xmlns:a16="http://schemas.microsoft.com/office/drawing/2014/main" id="{301AC438-5C4B-A74B-973C-02E8105BD4BD}"/>
              </a:ext>
            </a:extLst>
          </p:cNvPr>
          <p:cNvSpPr>
            <a:spLocks noGrp="1"/>
          </p:cNvSpPr>
          <p:nvPr>
            <p:ph type="body" idx="1"/>
          </p:nvPr>
        </p:nvSpPr>
        <p:spPr>
          <a:xfrm>
            <a:off x="515938" y="1426437"/>
            <a:ext cx="11125197" cy="515561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a:extLst>
              <a:ext uri="{FF2B5EF4-FFF2-40B4-BE49-F238E27FC236}">
                <a16:creationId xmlns:a16="http://schemas.microsoft.com/office/drawing/2014/main" id="{EC044E2A-3062-F245-818F-F465A0481FCB}"/>
              </a:ext>
            </a:extLst>
          </p:cNvPr>
          <p:cNvSpPr>
            <a:spLocks noGrp="1"/>
          </p:cNvSpPr>
          <p:nvPr>
            <p:ph type="title"/>
          </p:nvPr>
        </p:nvSpPr>
        <p:spPr>
          <a:xfrm>
            <a:off x="515938" y="285324"/>
            <a:ext cx="8515636" cy="1052900"/>
          </a:xfrm>
          <a:prstGeom prst="rect">
            <a:avLst/>
          </a:prstGeom>
        </p:spPr>
        <p:txBody>
          <a:bodyPr vert="horz" lIns="91440" tIns="45720" rIns="91440" bIns="45720" rtlCol="0" anchor="t">
            <a:normAutofit/>
          </a:bodyPr>
          <a:lstStyle/>
          <a:p>
            <a:r>
              <a:rPr lang="en-GB"/>
              <a:t>CLICK TO EDIT MASTER TITLE STYLE</a:t>
            </a:r>
            <a:endParaRPr lang="en-US"/>
          </a:p>
        </p:txBody>
      </p:sp>
      <p:pic>
        <p:nvPicPr>
          <p:cNvPr id="8" name="SU Logo">
            <a:extLst>
              <a:ext uri="{FF2B5EF4-FFF2-40B4-BE49-F238E27FC236}">
                <a16:creationId xmlns:a16="http://schemas.microsoft.com/office/drawing/2014/main" id="{4BCB2B4B-739F-974A-8938-B9DE97032C44}"/>
              </a:ext>
            </a:extLst>
          </p:cNvPr>
          <p:cNvPicPr>
            <a:picLocks noChangeAspect="1"/>
          </p:cNvPicPr>
          <p:nvPr userDrawn="1"/>
        </p:nvPicPr>
        <p:blipFill>
          <a:blip r:embed="rId30">
            <a:extLst>
              <a:ext uri="{96DAC541-7B7A-43D3-8B79-37D633B846F1}">
                <asvg:svgBlip xmlns:asvg="http://schemas.microsoft.com/office/drawing/2016/SVG/main" r:embed="rId31"/>
              </a:ext>
            </a:extLst>
          </a:blip>
          <a:srcRect/>
          <a:stretch/>
        </p:blipFill>
        <p:spPr>
          <a:xfrm>
            <a:off x="9138962" y="130470"/>
            <a:ext cx="3053038" cy="1037250"/>
          </a:xfrm>
          <a:prstGeom prst="rect">
            <a:avLst/>
          </a:prstGeom>
        </p:spPr>
      </p:pic>
    </p:spTree>
    <p:extLst>
      <p:ext uri="{BB962C8B-B14F-4D97-AF65-F5344CB8AC3E}">
        <p14:creationId xmlns:p14="http://schemas.microsoft.com/office/powerpoint/2010/main" val="185710988"/>
      </p:ext>
    </p:extLst>
  </p:cSld>
  <p:clrMap bg1="lt1" tx1="dk1" bg2="lt2" tx2="dk2" accent1="accent1" accent2="accent2" accent3="accent3" accent4="accent4" accent5="accent5" accent6="accent6" hlink="hlink" folHlink="folHlink"/>
  <p:sldLayoutIdLst>
    <p:sldLayoutId id="2147483698" r:id="rId1"/>
    <p:sldLayoutId id="2147483697" r:id="rId2"/>
    <p:sldLayoutId id="2147483725" r:id="rId3"/>
    <p:sldLayoutId id="2147483712" r:id="rId4"/>
    <p:sldLayoutId id="2147483716" r:id="rId5"/>
    <p:sldLayoutId id="2147483741" r:id="rId6"/>
    <p:sldLayoutId id="2147483729" r:id="rId7"/>
    <p:sldLayoutId id="2147483749" r:id="rId8"/>
    <p:sldLayoutId id="2147483701" r:id="rId9"/>
    <p:sldLayoutId id="2147483713" r:id="rId10"/>
    <p:sldLayoutId id="2147483724" r:id="rId11"/>
    <p:sldLayoutId id="2147483743" r:id="rId12"/>
    <p:sldLayoutId id="2147483710" r:id="rId13"/>
    <p:sldLayoutId id="2147483750" r:id="rId14"/>
    <p:sldLayoutId id="2147483702" r:id="rId15"/>
    <p:sldLayoutId id="2147483714" r:id="rId16"/>
    <p:sldLayoutId id="2147483722" r:id="rId17"/>
    <p:sldLayoutId id="2147483744" r:id="rId18"/>
    <p:sldLayoutId id="2147483719" r:id="rId19"/>
    <p:sldLayoutId id="2147483751" r:id="rId20"/>
    <p:sldLayoutId id="2147483721" r:id="rId21"/>
    <p:sldLayoutId id="2147483709" r:id="rId22"/>
    <p:sldLayoutId id="2147483718" r:id="rId23"/>
    <p:sldLayoutId id="2147483745" r:id="rId24"/>
    <p:sldLayoutId id="2147483717" r:id="rId25"/>
    <p:sldLayoutId id="2147483752" r:id="rId26"/>
  </p:sldLayoutIdLst>
  <p:txStyles>
    <p:titleStyle>
      <a:lvl1pPr algn="l" defTabSz="914400" rtl="0" eaLnBrk="1" latinLnBrk="0" hangingPunct="1">
        <a:lnSpc>
          <a:spcPct val="90000"/>
        </a:lnSpc>
        <a:spcBef>
          <a:spcPct val="0"/>
        </a:spcBef>
        <a:buNone/>
        <a:defRPr sz="3200" b="1" i="0" kern="1200">
          <a:solidFill>
            <a:schemeClr val="accent1"/>
          </a:solidFill>
          <a:latin typeface="Trebuchet MS" panose="020B070302020209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95" userDrawn="1">
          <p15:clr>
            <a:srgbClr val="F26B43"/>
          </p15:clr>
        </p15:guide>
        <p15:guide id="2" pos="325" userDrawn="1">
          <p15:clr>
            <a:srgbClr val="F26B43"/>
          </p15:clr>
        </p15:guide>
        <p15:guide id="3" pos="166" userDrawn="1">
          <p15:clr>
            <a:srgbClr val="F26B43"/>
          </p15:clr>
        </p15:guide>
        <p15:guide id="4" pos="7514" userDrawn="1">
          <p15:clr>
            <a:srgbClr val="F26B43"/>
          </p15:clr>
        </p15:guide>
        <p15:guide id="5" pos="7333" userDrawn="1">
          <p15:clr>
            <a:srgbClr val="F26B43"/>
          </p15:clr>
        </p15:guide>
        <p15:guide id="6" orient="horz" pos="4156" userDrawn="1">
          <p15:clr>
            <a:srgbClr val="F26B43"/>
          </p15:clr>
        </p15:guide>
        <p15:guide id="7" orient="horz" pos="232" userDrawn="1">
          <p15:clr>
            <a:srgbClr val="F26B43"/>
          </p15:clr>
        </p15:guide>
        <p15:guide id="8" pos="3840" userDrawn="1">
          <p15:clr>
            <a:srgbClr val="F26B43"/>
          </p15:clr>
        </p15:guide>
        <p15:guide id="9" orient="horz" pos="86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42.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pmc.ncbi.nlm.nih.gov/articles/PMC11522080/"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pmc.ncbi.nlm.nih.gov/articles/PMC5384097/" TargetMode="External"/><Relationship Id="rId5" Type="http://schemas.openxmlformats.org/officeDocument/2006/relationships/hyperlink" Target="https://doi.org/10.1101/416545" TargetMode="External"/><Relationship Id="rId4" Type="http://schemas.openxmlformats.org/officeDocument/2006/relationships/hyperlink" Target="https://journals.plos.org/plosgenetics/article?id=10.1371/journal.pgen.100334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ound Single Corner of Rectangle ">
            <a:extLst>
              <a:ext uri="{FF2B5EF4-FFF2-40B4-BE49-F238E27FC236}">
                <a16:creationId xmlns:a16="http://schemas.microsoft.com/office/drawing/2014/main" id="{04009226-6BB0-4A75-BF0B-291CA12DAC1F}"/>
              </a:ext>
            </a:extLst>
          </p:cNvPr>
          <p:cNvSpPr/>
          <p:nvPr/>
        </p:nvSpPr>
        <p:spPr>
          <a:xfrm rot="5400000">
            <a:off x="4415777" y="-3012276"/>
            <a:ext cx="1978685" cy="10810239"/>
          </a:xfrm>
          <a:prstGeom prst="round1Rect">
            <a:avLst/>
          </a:prstGeom>
          <a:solidFill>
            <a:srgbClr val="4D535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ate">
            <a:extLst>
              <a:ext uri="{FF2B5EF4-FFF2-40B4-BE49-F238E27FC236}">
                <a16:creationId xmlns:a16="http://schemas.microsoft.com/office/drawing/2014/main" id="{4A2E3458-2FE6-4D84-8A88-415691A3E1D7}"/>
              </a:ext>
            </a:extLst>
          </p:cNvPr>
          <p:cNvSpPr txBox="1"/>
          <p:nvPr/>
        </p:nvSpPr>
        <p:spPr>
          <a:xfrm>
            <a:off x="269292" y="2375535"/>
            <a:ext cx="8415903" cy="571310"/>
          </a:xfrm>
          <a:prstGeom prst="rect">
            <a:avLst/>
          </a:prstGeom>
          <a:solidFill>
            <a:schemeClr val="bg2">
              <a:alpha val="0"/>
            </a:schemeClr>
          </a:solidFill>
        </p:spPr>
        <p:txBody>
          <a:bodyPr wrap="square" rtlCol="0" anchor="t">
            <a:spAutoFit/>
          </a:bodyPr>
          <a:lstStyle/>
          <a:p>
            <a:pPr>
              <a:lnSpc>
                <a:spcPts val="4000"/>
              </a:lnSpc>
            </a:pPr>
            <a:r>
              <a:rPr lang="en-US" sz="2800" b="1" dirty="0">
                <a:solidFill>
                  <a:schemeClr val="bg1"/>
                </a:solidFill>
                <a:latin typeface="Trebuchet MS" panose="020B0703020202090204" pitchFamily="34" charset="0"/>
              </a:rPr>
              <a:t>Introduction to Polygenic Risk Scores (PRS)</a:t>
            </a:r>
          </a:p>
        </p:txBody>
      </p:sp>
      <p:sp>
        <p:nvSpPr>
          <p:cNvPr id="7" name="Title">
            <a:extLst>
              <a:ext uri="{FF2B5EF4-FFF2-40B4-BE49-F238E27FC236}">
                <a16:creationId xmlns:a16="http://schemas.microsoft.com/office/drawing/2014/main" id="{1C77969E-7453-4379-BA49-489BE156FC97}"/>
              </a:ext>
            </a:extLst>
          </p:cNvPr>
          <p:cNvSpPr txBox="1"/>
          <p:nvPr/>
        </p:nvSpPr>
        <p:spPr>
          <a:xfrm>
            <a:off x="269292" y="1688983"/>
            <a:ext cx="8779458" cy="571310"/>
          </a:xfrm>
          <a:prstGeom prst="rect">
            <a:avLst/>
          </a:prstGeom>
          <a:solidFill>
            <a:schemeClr val="bg2">
              <a:alpha val="0"/>
            </a:schemeClr>
          </a:solidFill>
        </p:spPr>
        <p:txBody>
          <a:bodyPr wrap="square" rtlCol="0" anchor="t">
            <a:spAutoFit/>
          </a:bodyPr>
          <a:lstStyle/>
          <a:p>
            <a:pPr>
              <a:lnSpc>
                <a:spcPts val="4000"/>
              </a:lnSpc>
            </a:pPr>
            <a:r>
              <a:rPr lang="en-US" sz="3200" b="1" dirty="0">
                <a:solidFill>
                  <a:schemeClr val="bg1"/>
                </a:solidFill>
                <a:latin typeface="Trebuchet MS" panose="020B0703020202090204" pitchFamily="34" charset="0"/>
              </a:rPr>
              <a:t>Human Population Genetics Workshop 2025</a:t>
            </a:r>
          </a:p>
        </p:txBody>
      </p:sp>
      <p:pic>
        <p:nvPicPr>
          <p:cNvPr id="4" name="Picture 3" descr="A colorful circle with lines and dots&#10;&#10;Description automatically generated">
            <a:extLst>
              <a:ext uri="{FF2B5EF4-FFF2-40B4-BE49-F238E27FC236}">
                <a16:creationId xmlns:a16="http://schemas.microsoft.com/office/drawing/2014/main" id="{82140604-F9CA-5830-820D-CF52A6DF1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2" name="TextBox 1">
            <a:extLst>
              <a:ext uri="{FF2B5EF4-FFF2-40B4-BE49-F238E27FC236}">
                <a16:creationId xmlns:a16="http://schemas.microsoft.com/office/drawing/2014/main" id="{EDB3CB18-EA42-0F20-98C3-2BB95EFC75AB}"/>
              </a:ext>
            </a:extLst>
          </p:cNvPr>
          <p:cNvSpPr txBox="1"/>
          <p:nvPr/>
        </p:nvSpPr>
        <p:spPr>
          <a:xfrm>
            <a:off x="269292" y="5976031"/>
            <a:ext cx="3208507" cy="369332"/>
          </a:xfrm>
          <a:prstGeom prst="rect">
            <a:avLst/>
          </a:prstGeom>
          <a:noFill/>
        </p:spPr>
        <p:txBody>
          <a:bodyPr wrap="none" rtlCol="0">
            <a:spAutoFit/>
          </a:bodyPr>
          <a:lstStyle/>
          <a:p>
            <a:r>
              <a:rPr lang="en-US" dirty="0">
                <a:solidFill>
                  <a:schemeClr val="accent6"/>
                </a:solidFill>
              </a:rPr>
              <a:t>Presenter</a:t>
            </a:r>
            <a:r>
              <a:rPr lang="en-US" dirty="0">
                <a:solidFill>
                  <a:schemeClr val="bg1"/>
                </a:solidFill>
              </a:rPr>
              <a:t>: Carene NDONG SIMA</a:t>
            </a:r>
          </a:p>
        </p:txBody>
      </p:sp>
    </p:spTree>
    <p:extLst>
      <p:ext uri="{BB962C8B-B14F-4D97-AF65-F5344CB8AC3E}">
        <p14:creationId xmlns:p14="http://schemas.microsoft.com/office/powerpoint/2010/main" val="3192580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C5284-0B48-0524-10FF-992D4C505D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DF95AE-A2F8-7113-6E92-862A686D1F2F}"/>
              </a:ext>
            </a:extLst>
          </p:cNvPr>
          <p:cNvSpPr>
            <a:spLocks noGrp="1"/>
          </p:cNvSpPr>
          <p:nvPr>
            <p:ph type="title"/>
          </p:nvPr>
        </p:nvSpPr>
        <p:spPr>
          <a:xfrm>
            <a:off x="518669" y="286559"/>
            <a:ext cx="5745654" cy="1019176"/>
          </a:xfrm>
        </p:spPr>
        <p:txBody>
          <a:bodyPr>
            <a:normAutofit/>
          </a:bodyPr>
          <a:lstStyle/>
          <a:p>
            <a:r>
              <a:rPr lang="en-US" sz="3200" b="1" dirty="0">
                <a:latin typeface="Aptos" panose="020B0004020202020204" pitchFamily="34" charset="0"/>
              </a:rPr>
              <a:t>PRS units</a:t>
            </a:r>
          </a:p>
        </p:txBody>
      </p:sp>
      <p:pic>
        <p:nvPicPr>
          <p:cNvPr id="23" name="Picture 22" descr="A colorful circle with lines and dots&#10;&#10;Description automatically generated">
            <a:extLst>
              <a:ext uri="{FF2B5EF4-FFF2-40B4-BE49-F238E27FC236}">
                <a16:creationId xmlns:a16="http://schemas.microsoft.com/office/drawing/2014/main" id="{59755A97-B01B-56FF-70A2-EEF98F278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3" name="object 4">
            <a:extLst>
              <a:ext uri="{FF2B5EF4-FFF2-40B4-BE49-F238E27FC236}">
                <a16:creationId xmlns:a16="http://schemas.microsoft.com/office/drawing/2014/main" id="{6F6C43E3-DD01-FEC2-0FD9-BA2437392867}"/>
              </a:ext>
            </a:extLst>
          </p:cNvPr>
          <p:cNvSpPr txBox="1"/>
          <p:nvPr/>
        </p:nvSpPr>
        <p:spPr>
          <a:xfrm>
            <a:off x="518669" y="1751791"/>
            <a:ext cx="6844657" cy="314830"/>
          </a:xfrm>
          <a:prstGeom prst="rect">
            <a:avLst/>
          </a:prstGeom>
        </p:spPr>
        <p:txBody>
          <a:bodyPr vert="horz" wrap="square" lIns="0" tIns="6985" rIns="0" bIns="0" rtlCol="0">
            <a:spAutoFit/>
          </a:bodyPr>
          <a:lstStyle/>
          <a:p>
            <a:pPr marL="227329" indent="-177165">
              <a:lnSpc>
                <a:spcPct val="100000"/>
              </a:lnSpc>
              <a:spcBef>
                <a:spcPts val="90"/>
              </a:spcBef>
              <a:buClr>
                <a:srgbClr val="5B93AF"/>
              </a:buClr>
              <a:buFont typeface="Arial"/>
              <a:buChar char="►"/>
              <a:tabLst>
                <a:tab pos="227965" algn="l"/>
              </a:tabLst>
            </a:pPr>
            <a:r>
              <a:rPr lang="en-US" sz="2000" spc="-30" dirty="0">
                <a:latin typeface="Aptos" panose="020B0004020202020204" pitchFamily="34" charset="0"/>
                <a:cs typeface="Tahoma"/>
              </a:rPr>
              <a:t>What units should PRS be measured in?</a:t>
            </a:r>
            <a:endParaRPr lang="en-US" sz="2000" dirty="0">
              <a:latin typeface="Aptos" panose="020B0004020202020204" pitchFamily="34" charset="0"/>
              <a:cs typeface="Tahoma"/>
            </a:endParaRPr>
          </a:p>
        </p:txBody>
      </p:sp>
      <p:pic>
        <p:nvPicPr>
          <p:cNvPr id="2" name="object 4">
            <a:extLst>
              <a:ext uri="{FF2B5EF4-FFF2-40B4-BE49-F238E27FC236}">
                <a16:creationId xmlns:a16="http://schemas.microsoft.com/office/drawing/2014/main" id="{6D8C15A2-2768-F293-03D1-84D71FDBAC73}"/>
              </a:ext>
            </a:extLst>
          </p:cNvPr>
          <p:cNvPicPr/>
          <p:nvPr/>
        </p:nvPicPr>
        <p:blipFill>
          <a:blip r:embed="rId4" cstate="print"/>
          <a:stretch>
            <a:fillRect/>
          </a:stretch>
        </p:blipFill>
        <p:spPr>
          <a:xfrm>
            <a:off x="2979756" y="2389114"/>
            <a:ext cx="6232488" cy="3339915"/>
          </a:xfrm>
          <a:prstGeom prst="rect">
            <a:avLst/>
          </a:prstGeom>
        </p:spPr>
      </p:pic>
    </p:spTree>
    <p:extLst>
      <p:ext uri="{BB962C8B-B14F-4D97-AF65-F5344CB8AC3E}">
        <p14:creationId xmlns:p14="http://schemas.microsoft.com/office/powerpoint/2010/main" val="159457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C82D0-AFFB-BA01-84AB-D874E0900F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402BD9-DF8F-ACEF-D73E-E1C65F97564A}"/>
              </a:ext>
            </a:extLst>
          </p:cNvPr>
          <p:cNvSpPr>
            <a:spLocks noGrp="1"/>
          </p:cNvSpPr>
          <p:nvPr>
            <p:ph type="title"/>
          </p:nvPr>
        </p:nvSpPr>
        <p:spPr>
          <a:xfrm>
            <a:off x="518669" y="286559"/>
            <a:ext cx="5745654" cy="1019176"/>
          </a:xfrm>
        </p:spPr>
        <p:txBody>
          <a:bodyPr>
            <a:normAutofit/>
          </a:bodyPr>
          <a:lstStyle/>
          <a:p>
            <a:r>
              <a:rPr lang="en-US" sz="3200" b="1" dirty="0">
                <a:latin typeface="Aptos" panose="020B0004020202020204" pitchFamily="34" charset="0"/>
              </a:rPr>
              <a:t>PRS </a:t>
            </a:r>
            <a:r>
              <a:rPr lang="en-US" dirty="0">
                <a:latin typeface="Aptos" panose="020B0004020202020204" pitchFamily="34" charset="0"/>
              </a:rPr>
              <a:t>performance assessment</a:t>
            </a:r>
            <a:endParaRPr lang="en-US" sz="3200" b="1" dirty="0">
              <a:latin typeface="Aptos" panose="020B0004020202020204" pitchFamily="34" charset="0"/>
            </a:endParaRPr>
          </a:p>
        </p:txBody>
      </p:sp>
      <p:pic>
        <p:nvPicPr>
          <p:cNvPr id="23" name="Picture 22" descr="A colorful circle with lines and dots&#10;&#10;Description automatically generated">
            <a:extLst>
              <a:ext uri="{FF2B5EF4-FFF2-40B4-BE49-F238E27FC236}">
                <a16:creationId xmlns:a16="http://schemas.microsoft.com/office/drawing/2014/main" id="{12858FBF-BFB3-BF7B-1664-78AF4BC46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3" name="object 4">
            <a:extLst>
              <a:ext uri="{FF2B5EF4-FFF2-40B4-BE49-F238E27FC236}">
                <a16:creationId xmlns:a16="http://schemas.microsoft.com/office/drawing/2014/main" id="{D2D9198D-FBD5-EF43-EC1B-C899F132B97A}"/>
              </a:ext>
            </a:extLst>
          </p:cNvPr>
          <p:cNvSpPr txBox="1"/>
          <p:nvPr/>
        </p:nvSpPr>
        <p:spPr>
          <a:xfrm>
            <a:off x="518669" y="1751791"/>
            <a:ext cx="6844657" cy="376385"/>
          </a:xfrm>
          <a:prstGeom prst="rect">
            <a:avLst/>
          </a:prstGeom>
        </p:spPr>
        <p:txBody>
          <a:bodyPr vert="horz" wrap="square" lIns="0" tIns="6985" rIns="0" bIns="0" rtlCol="0">
            <a:spAutoFit/>
          </a:bodyPr>
          <a:lstStyle/>
          <a:p>
            <a:pPr marL="50164">
              <a:lnSpc>
                <a:spcPct val="100000"/>
              </a:lnSpc>
              <a:spcBef>
                <a:spcPts val="90"/>
              </a:spcBef>
              <a:buClr>
                <a:srgbClr val="5B93AF"/>
              </a:buClr>
              <a:tabLst>
                <a:tab pos="227965" algn="l"/>
              </a:tabLst>
            </a:pPr>
            <a:r>
              <a:rPr lang="en-US" sz="2400" spc="-30" dirty="0">
                <a:latin typeface="Aptos" panose="020B0004020202020204" pitchFamily="34" charset="0"/>
                <a:cs typeface="Tahoma"/>
              </a:rPr>
              <a:t>Test is PRS is associated with phenotype of interest </a:t>
            </a:r>
            <a:endParaRPr lang="en-US" sz="2400" dirty="0">
              <a:latin typeface="Aptos" panose="020B0004020202020204" pitchFamily="34" charset="0"/>
              <a:cs typeface="Tahoma"/>
            </a:endParaRPr>
          </a:p>
        </p:txBody>
      </p:sp>
    </p:spTree>
    <p:extLst>
      <p:ext uri="{BB962C8B-B14F-4D97-AF65-F5344CB8AC3E}">
        <p14:creationId xmlns:p14="http://schemas.microsoft.com/office/powerpoint/2010/main" val="236524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C1521F1-A0F4-4B7A-BC04-8C7B01319401}"/>
              </a:ext>
            </a:extLst>
          </p:cNvPr>
          <p:cNvSpPr/>
          <p:nvPr/>
        </p:nvSpPr>
        <p:spPr>
          <a:xfrm>
            <a:off x="20908" y="17174"/>
            <a:ext cx="1004810" cy="379068"/>
          </a:xfrm>
          <a:prstGeom prst="rect">
            <a:avLst/>
          </a:prstGeom>
          <a:solidFill>
            <a:schemeClr val="bg1">
              <a:lumMod val="8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b="1" dirty="0">
              <a:solidFill>
                <a:srgbClr val="7030A0"/>
              </a:solidFill>
            </a:endParaRPr>
          </a:p>
        </p:txBody>
      </p:sp>
      <p:pic>
        <p:nvPicPr>
          <p:cNvPr id="80" name="Graphic 79" descr="Group of people with solid fill">
            <a:extLst>
              <a:ext uri="{FF2B5EF4-FFF2-40B4-BE49-F238E27FC236}">
                <a16:creationId xmlns:a16="http://schemas.microsoft.com/office/drawing/2014/main" id="{44665977-A367-4979-AD2C-529207BAE0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5267" y="7563"/>
            <a:ext cx="753965" cy="557348"/>
          </a:xfrm>
          <a:prstGeom prst="rect">
            <a:avLst/>
          </a:prstGeom>
        </p:spPr>
      </p:pic>
      <p:sp>
        <p:nvSpPr>
          <p:cNvPr id="14" name="Rectangle 13">
            <a:extLst>
              <a:ext uri="{FF2B5EF4-FFF2-40B4-BE49-F238E27FC236}">
                <a16:creationId xmlns:a16="http://schemas.microsoft.com/office/drawing/2014/main" id="{33CDD7CC-2D32-44BC-8518-F400649D8C62}"/>
              </a:ext>
            </a:extLst>
          </p:cNvPr>
          <p:cNvSpPr/>
          <p:nvPr/>
        </p:nvSpPr>
        <p:spPr>
          <a:xfrm>
            <a:off x="472597" y="566055"/>
            <a:ext cx="3846854" cy="5895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b="1" dirty="0"/>
          </a:p>
        </p:txBody>
      </p:sp>
      <p:pic>
        <p:nvPicPr>
          <p:cNvPr id="10" name="Picture 9" descr="Diagram&#10;&#10;Description automatically generated">
            <a:extLst>
              <a:ext uri="{FF2B5EF4-FFF2-40B4-BE49-F238E27FC236}">
                <a16:creationId xmlns:a16="http://schemas.microsoft.com/office/drawing/2014/main" id="{200B7BAF-87FA-49DA-B8F0-DD2B6D44FF23}"/>
              </a:ext>
            </a:extLst>
          </p:cNvPr>
          <p:cNvPicPr>
            <a:picLocks noChangeAspect="1"/>
          </p:cNvPicPr>
          <p:nvPr/>
        </p:nvPicPr>
        <p:blipFill>
          <a:blip r:embed="rId5"/>
          <a:stretch>
            <a:fillRect/>
          </a:stretch>
        </p:blipFill>
        <p:spPr>
          <a:xfrm>
            <a:off x="0" y="579118"/>
            <a:ext cx="7457440" cy="5668626"/>
          </a:xfrm>
          <a:prstGeom prst="rect">
            <a:avLst/>
          </a:prstGeom>
        </p:spPr>
      </p:pic>
      <p:sp>
        <p:nvSpPr>
          <p:cNvPr id="12" name="Rectangle 11">
            <a:extLst>
              <a:ext uri="{FF2B5EF4-FFF2-40B4-BE49-F238E27FC236}">
                <a16:creationId xmlns:a16="http://schemas.microsoft.com/office/drawing/2014/main" id="{22BD38E3-949A-413C-9717-C4B65448467E}"/>
              </a:ext>
            </a:extLst>
          </p:cNvPr>
          <p:cNvSpPr/>
          <p:nvPr/>
        </p:nvSpPr>
        <p:spPr>
          <a:xfrm>
            <a:off x="5212459" y="1118054"/>
            <a:ext cx="891230" cy="32525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b="1" dirty="0"/>
              <a:t>Validation set (70%) </a:t>
            </a:r>
          </a:p>
        </p:txBody>
      </p:sp>
      <p:sp>
        <p:nvSpPr>
          <p:cNvPr id="13" name="Rectangle 12">
            <a:extLst>
              <a:ext uri="{FF2B5EF4-FFF2-40B4-BE49-F238E27FC236}">
                <a16:creationId xmlns:a16="http://schemas.microsoft.com/office/drawing/2014/main" id="{92C2992F-9979-40D7-959B-80BF39CA3FBB}"/>
              </a:ext>
            </a:extLst>
          </p:cNvPr>
          <p:cNvSpPr/>
          <p:nvPr/>
        </p:nvSpPr>
        <p:spPr>
          <a:xfrm>
            <a:off x="9095888" y="1137692"/>
            <a:ext cx="979405" cy="31911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b="1" dirty="0"/>
              <a:t>Testing set (30%) </a:t>
            </a:r>
          </a:p>
        </p:txBody>
      </p:sp>
      <p:sp>
        <p:nvSpPr>
          <p:cNvPr id="20" name="Rectangle 19">
            <a:extLst>
              <a:ext uri="{FF2B5EF4-FFF2-40B4-BE49-F238E27FC236}">
                <a16:creationId xmlns:a16="http://schemas.microsoft.com/office/drawing/2014/main" id="{3F547A5B-4F5F-4E01-B384-54BD2D7DE088}"/>
              </a:ext>
            </a:extLst>
          </p:cNvPr>
          <p:cNvSpPr/>
          <p:nvPr/>
        </p:nvSpPr>
        <p:spPr>
          <a:xfrm>
            <a:off x="385880" y="535578"/>
            <a:ext cx="6388770" cy="583039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22" name="Straight Arrow Connector 21">
            <a:extLst>
              <a:ext uri="{FF2B5EF4-FFF2-40B4-BE49-F238E27FC236}">
                <a16:creationId xmlns:a16="http://schemas.microsoft.com/office/drawing/2014/main" id="{A6F11ED9-0839-46A2-9FCA-4FED38813020}"/>
              </a:ext>
            </a:extLst>
          </p:cNvPr>
          <p:cNvCxnSpPr>
            <a:cxnSpLocks/>
          </p:cNvCxnSpPr>
          <p:nvPr/>
        </p:nvCxnSpPr>
        <p:spPr>
          <a:xfrm>
            <a:off x="385880" y="2176488"/>
            <a:ext cx="0" cy="2095066"/>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CCBA4D2-14C4-42E7-9B86-65BA6B47FCE3}"/>
              </a:ext>
            </a:extLst>
          </p:cNvPr>
          <p:cNvCxnSpPr>
            <a:cxnSpLocks/>
          </p:cNvCxnSpPr>
          <p:nvPr/>
        </p:nvCxnSpPr>
        <p:spPr>
          <a:xfrm>
            <a:off x="3461975" y="6365969"/>
            <a:ext cx="2522529" cy="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F12AB8-1D95-4F59-848D-97E3FF5DAC1E}"/>
              </a:ext>
            </a:extLst>
          </p:cNvPr>
          <p:cNvCxnSpPr>
            <a:cxnSpLocks/>
          </p:cNvCxnSpPr>
          <p:nvPr/>
        </p:nvCxnSpPr>
        <p:spPr>
          <a:xfrm flipV="1">
            <a:off x="6774650" y="3413431"/>
            <a:ext cx="0" cy="1332411"/>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500F6A-0C84-4EFA-B86C-79F74ED2C345}"/>
              </a:ext>
            </a:extLst>
          </p:cNvPr>
          <p:cNvCxnSpPr>
            <a:cxnSpLocks/>
          </p:cNvCxnSpPr>
          <p:nvPr/>
        </p:nvCxnSpPr>
        <p:spPr>
          <a:xfrm flipH="1">
            <a:off x="3239589" y="535578"/>
            <a:ext cx="1802674" cy="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9652B8D-A0F1-41CE-8622-B11BE5B80E30}"/>
              </a:ext>
            </a:extLst>
          </p:cNvPr>
          <p:cNvSpPr/>
          <p:nvPr/>
        </p:nvSpPr>
        <p:spPr>
          <a:xfrm>
            <a:off x="2629619" y="6213559"/>
            <a:ext cx="1776548" cy="278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b="1" dirty="0">
                <a:solidFill>
                  <a:srgbClr val="7030A0"/>
                </a:solidFill>
              </a:rPr>
              <a:t>Model training  </a:t>
            </a:r>
          </a:p>
        </p:txBody>
      </p:sp>
      <p:sp>
        <p:nvSpPr>
          <p:cNvPr id="33" name="Rectangle 32">
            <a:extLst>
              <a:ext uri="{FF2B5EF4-FFF2-40B4-BE49-F238E27FC236}">
                <a16:creationId xmlns:a16="http://schemas.microsoft.com/office/drawing/2014/main" id="{03018C02-6297-42D3-B1BC-F2F27D4F186B}"/>
              </a:ext>
            </a:extLst>
          </p:cNvPr>
          <p:cNvSpPr/>
          <p:nvPr/>
        </p:nvSpPr>
        <p:spPr>
          <a:xfrm>
            <a:off x="2745401" y="6530157"/>
            <a:ext cx="1874224" cy="27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Courier New" panose="02070309020205020404" pitchFamily="49" charset="0"/>
              <a:buChar char="o"/>
            </a:pPr>
            <a:r>
              <a:rPr lang="en-ZA" sz="900" b="1" dirty="0">
                <a:solidFill>
                  <a:schemeClr val="tx1"/>
                </a:solidFill>
              </a:rPr>
              <a:t>PRS-TB association testing </a:t>
            </a:r>
          </a:p>
        </p:txBody>
      </p:sp>
      <p:pic>
        <p:nvPicPr>
          <p:cNvPr id="39" name="Graphic 38" descr="Laptop outline">
            <a:extLst>
              <a:ext uri="{FF2B5EF4-FFF2-40B4-BE49-F238E27FC236}">
                <a16:creationId xmlns:a16="http://schemas.microsoft.com/office/drawing/2014/main" id="{84A583EA-B73F-45DD-AD12-3DEE81E341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0366" y="2692308"/>
            <a:ext cx="1190450" cy="1158029"/>
          </a:xfrm>
          <a:prstGeom prst="rect">
            <a:avLst/>
          </a:prstGeom>
        </p:spPr>
      </p:pic>
      <p:sp>
        <p:nvSpPr>
          <p:cNvPr id="43" name="Rectangle 42">
            <a:extLst>
              <a:ext uri="{FF2B5EF4-FFF2-40B4-BE49-F238E27FC236}">
                <a16:creationId xmlns:a16="http://schemas.microsoft.com/office/drawing/2014/main" id="{32F673A5-38C3-44CF-95FC-CB0C10A56B7D}"/>
              </a:ext>
            </a:extLst>
          </p:cNvPr>
          <p:cNvSpPr/>
          <p:nvPr/>
        </p:nvSpPr>
        <p:spPr>
          <a:xfrm>
            <a:off x="9302781" y="3055544"/>
            <a:ext cx="565617" cy="278675"/>
          </a:xfrm>
          <a:prstGeom prst="rect">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b="1" dirty="0">
                <a:solidFill>
                  <a:srgbClr val="7030A0"/>
                </a:solidFill>
              </a:rPr>
              <a:t>Model trained  </a:t>
            </a:r>
          </a:p>
        </p:txBody>
      </p:sp>
      <p:cxnSp>
        <p:nvCxnSpPr>
          <p:cNvPr id="58" name="Straight Connector 57">
            <a:extLst>
              <a:ext uri="{FF2B5EF4-FFF2-40B4-BE49-F238E27FC236}">
                <a16:creationId xmlns:a16="http://schemas.microsoft.com/office/drawing/2014/main" id="{A9422610-340B-4B42-85C2-018C90ADB9F6}"/>
              </a:ext>
            </a:extLst>
          </p:cNvPr>
          <p:cNvCxnSpPr>
            <a:cxnSpLocks/>
          </p:cNvCxnSpPr>
          <p:nvPr/>
        </p:nvCxnSpPr>
        <p:spPr>
          <a:xfrm>
            <a:off x="7273445" y="414930"/>
            <a:ext cx="0" cy="865753"/>
          </a:xfrm>
          <a:prstGeom prst="line">
            <a:avLst/>
          </a:prstGeom>
          <a:ln w="1905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D83155-8403-4A76-B3C5-5292C8E9DC24}"/>
              </a:ext>
            </a:extLst>
          </p:cNvPr>
          <p:cNvSpPr/>
          <p:nvPr/>
        </p:nvSpPr>
        <p:spPr>
          <a:xfrm>
            <a:off x="6875052" y="65490"/>
            <a:ext cx="796786" cy="349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a:t>Target</a:t>
            </a:r>
          </a:p>
        </p:txBody>
      </p:sp>
      <p:sp>
        <p:nvSpPr>
          <p:cNvPr id="63" name="Rectangle 62">
            <a:extLst>
              <a:ext uri="{FF2B5EF4-FFF2-40B4-BE49-F238E27FC236}">
                <a16:creationId xmlns:a16="http://schemas.microsoft.com/office/drawing/2014/main" id="{C00763BE-729A-4B23-BE32-CA4870589365}"/>
              </a:ext>
            </a:extLst>
          </p:cNvPr>
          <p:cNvSpPr/>
          <p:nvPr/>
        </p:nvSpPr>
        <p:spPr>
          <a:xfrm>
            <a:off x="5303521" y="2176487"/>
            <a:ext cx="792480" cy="8628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b="1" dirty="0">
              <a:solidFill>
                <a:srgbClr val="7030A0"/>
              </a:solidFill>
            </a:endParaRPr>
          </a:p>
        </p:txBody>
      </p:sp>
      <p:cxnSp>
        <p:nvCxnSpPr>
          <p:cNvPr id="64" name="Straight Arrow Connector 63">
            <a:extLst>
              <a:ext uri="{FF2B5EF4-FFF2-40B4-BE49-F238E27FC236}">
                <a16:creationId xmlns:a16="http://schemas.microsoft.com/office/drawing/2014/main" id="{5B5D57F1-4A97-4647-8375-F1A67DA0822C}"/>
              </a:ext>
            </a:extLst>
          </p:cNvPr>
          <p:cNvCxnSpPr>
            <a:cxnSpLocks/>
          </p:cNvCxnSpPr>
          <p:nvPr/>
        </p:nvCxnSpPr>
        <p:spPr>
          <a:xfrm>
            <a:off x="6774650" y="3178628"/>
            <a:ext cx="2399835"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4CDF1B9-172F-44F0-9271-3856EA62982D}"/>
              </a:ext>
            </a:extLst>
          </p:cNvPr>
          <p:cNvCxnSpPr>
            <a:cxnSpLocks/>
            <a:endCxn id="13" idx="1"/>
          </p:cNvCxnSpPr>
          <p:nvPr/>
        </p:nvCxnSpPr>
        <p:spPr>
          <a:xfrm>
            <a:off x="7268528" y="1297251"/>
            <a:ext cx="1827360" cy="0"/>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C38059A-F96F-4A4A-8065-7467A1948040}"/>
              </a:ext>
            </a:extLst>
          </p:cNvPr>
          <p:cNvCxnSpPr>
            <a:cxnSpLocks/>
          </p:cNvCxnSpPr>
          <p:nvPr/>
        </p:nvCxnSpPr>
        <p:spPr>
          <a:xfrm flipH="1">
            <a:off x="6103689" y="1290818"/>
            <a:ext cx="1164839" cy="0"/>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B464F203-DA38-4839-9E8F-F90EC7DD194C}"/>
              </a:ext>
            </a:extLst>
          </p:cNvPr>
          <p:cNvSpPr/>
          <p:nvPr/>
        </p:nvSpPr>
        <p:spPr>
          <a:xfrm>
            <a:off x="4981043" y="625743"/>
            <a:ext cx="1003461" cy="492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b="1" dirty="0">
              <a:solidFill>
                <a:srgbClr val="7030A0"/>
              </a:solidFill>
            </a:endParaRPr>
          </a:p>
        </p:txBody>
      </p:sp>
      <p:sp>
        <p:nvSpPr>
          <p:cNvPr id="87" name="Rectangle 86">
            <a:extLst>
              <a:ext uri="{FF2B5EF4-FFF2-40B4-BE49-F238E27FC236}">
                <a16:creationId xmlns:a16="http://schemas.microsoft.com/office/drawing/2014/main" id="{2F386D1A-AADD-437D-B741-4DD294A6C8F3}"/>
              </a:ext>
            </a:extLst>
          </p:cNvPr>
          <p:cNvSpPr/>
          <p:nvPr/>
        </p:nvSpPr>
        <p:spPr>
          <a:xfrm>
            <a:off x="2096394" y="4040629"/>
            <a:ext cx="149213" cy="526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b="1" dirty="0">
              <a:solidFill>
                <a:srgbClr val="7030A0"/>
              </a:solidFill>
            </a:endParaRPr>
          </a:p>
        </p:txBody>
      </p:sp>
      <p:sp>
        <p:nvSpPr>
          <p:cNvPr id="88" name="Rectangle 87">
            <a:extLst>
              <a:ext uri="{FF2B5EF4-FFF2-40B4-BE49-F238E27FC236}">
                <a16:creationId xmlns:a16="http://schemas.microsoft.com/office/drawing/2014/main" id="{9F2BD456-4C94-4BA8-970F-BFB2ED69459B}"/>
              </a:ext>
            </a:extLst>
          </p:cNvPr>
          <p:cNvSpPr/>
          <p:nvPr/>
        </p:nvSpPr>
        <p:spPr>
          <a:xfrm>
            <a:off x="2091362" y="5371599"/>
            <a:ext cx="149213" cy="454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b="1" dirty="0">
              <a:solidFill>
                <a:srgbClr val="7030A0"/>
              </a:solidFill>
            </a:endParaRPr>
          </a:p>
        </p:txBody>
      </p:sp>
      <p:cxnSp>
        <p:nvCxnSpPr>
          <p:cNvPr id="89" name="Straight Arrow Connector 88">
            <a:extLst>
              <a:ext uri="{FF2B5EF4-FFF2-40B4-BE49-F238E27FC236}">
                <a16:creationId xmlns:a16="http://schemas.microsoft.com/office/drawing/2014/main" id="{99291A89-BF14-40E4-8E4D-6D250AD553A6}"/>
              </a:ext>
            </a:extLst>
          </p:cNvPr>
          <p:cNvCxnSpPr>
            <a:cxnSpLocks/>
            <a:stCxn id="13" idx="2"/>
          </p:cNvCxnSpPr>
          <p:nvPr/>
        </p:nvCxnSpPr>
        <p:spPr>
          <a:xfrm>
            <a:off x="9585591" y="1456809"/>
            <a:ext cx="0" cy="1460562"/>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CF159CF-3BB2-46C1-8C14-0BE19AEB74CC}"/>
              </a:ext>
            </a:extLst>
          </p:cNvPr>
          <p:cNvCxnSpPr>
            <a:cxnSpLocks/>
          </p:cNvCxnSpPr>
          <p:nvPr/>
        </p:nvCxnSpPr>
        <p:spPr>
          <a:xfrm>
            <a:off x="9585589" y="3660971"/>
            <a:ext cx="0" cy="75123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7" name="Graphic 126" descr="Group of people with solid fill">
            <a:extLst>
              <a:ext uri="{FF2B5EF4-FFF2-40B4-BE49-F238E27FC236}">
                <a16:creationId xmlns:a16="http://schemas.microsoft.com/office/drawing/2014/main" id="{7DEDDB91-70D5-49BF-A2E8-8944B53584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7045" y="4950200"/>
            <a:ext cx="1409741" cy="1105562"/>
          </a:xfrm>
          <a:prstGeom prst="rect">
            <a:avLst/>
          </a:prstGeom>
        </p:spPr>
      </p:pic>
      <p:pic>
        <p:nvPicPr>
          <p:cNvPr id="128" name="Graphic 127" descr="Group of people with solid fill">
            <a:extLst>
              <a:ext uri="{FF2B5EF4-FFF2-40B4-BE49-F238E27FC236}">
                <a16:creationId xmlns:a16="http://schemas.microsoft.com/office/drawing/2014/main" id="{F15A2AC2-0290-4887-B0DA-B749EC9AAE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00463" y="5023818"/>
            <a:ext cx="1272433" cy="1029441"/>
          </a:xfrm>
          <a:prstGeom prst="rect">
            <a:avLst/>
          </a:prstGeom>
        </p:spPr>
      </p:pic>
      <p:grpSp>
        <p:nvGrpSpPr>
          <p:cNvPr id="132" name="Graphic 130" descr="Normal Distribution outline">
            <a:extLst>
              <a:ext uri="{FF2B5EF4-FFF2-40B4-BE49-F238E27FC236}">
                <a16:creationId xmlns:a16="http://schemas.microsoft.com/office/drawing/2014/main" id="{F40F921C-E38A-4FA9-A45D-D3EF49432766}"/>
              </a:ext>
            </a:extLst>
          </p:cNvPr>
          <p:cNvGrpSpPr/>
          <p:nvPr/>
        </p:nvGrpSpPr>
        <p:grpSpPr>
          <a:xfrm>
            <a:off x="8485163" y="4478204"/>
            <a:ext cx="2177981" cy="1786790"/>
            <a:chOff x="8490018" y="4113535"/>
            <a:chExt cx="2401795" cy="1786790"/>
          </a:xfrm>
          <a:solidFill>
            <a:srgbClr val="000000"/>
          </a:solidFill>
        </p:grpSpPr>
        <p:sp>
          <p:nvSpPr>
            <p:cNvPr id="133" name="Freeform: Shape 132">
              <a:extLst>
                <a:ext uri="{FF2B5EF4-FFF2-40B4-BE49-F238E27FC236}">
                  <a16:creationId xmlns:a16="http://schemas.microsoft.com/office/drawing/2014/main" id="{A1B97961-04B6-49D1-A2B3-21B4C8873A5F}"/>
                </a:ext>
              </a:extLst>
            </p:cNvPr>
            <p:cNvSpPr/>
            <p:nvPr/>
          </p:nvSpPr>
          <p:spPr>
            <a:xfrm>
              <a:off x="8490018" y="4113535"/>
              <a:ext cx="2398514" cy="1786790"/>
            </a:xfrm>
            <a:custGeom>
              <a:avLst/>
              <a:gdLst>
                <a:gd name="connsiteX0" fmla="*/ 2398514 w 2398514"/>
                <a:gd name="connsiteY0" fmla="*/ 1734238 h 1786790"/>
                <a:gd name="connsiteX1" fmla="*/ 70576 w 2398514"/>
                <a:gd name="connsiteY1" fmla="*/ 1734238 h 1786790"/>
                <a:gd name="connsiteX2" fmla="*/ 70576 w 2398514"/>
                <a:gd name="connsiteY2" fmla="*/ 0 h 1786790"/>
                <a:gd name="connsiteX3" fmla="*/ 0 w 2398514"/>
                <a:gd name="connsiteY3" fmla="*/ 0 h 1786790"/>
                <a:gd name="connsiteX4" fmla="*/ 0 w 2398514"/>
                <a:gd name="connsiteY4" fmla="*/ 1786791 h 1786790"/>
                <a:gd name="connsiteX5" fmla="*/ 2398514 w 2398514"/>
                <a:gd name="connsiteY5" fmla="*/ 1786791 h 1786790"/>
                <a:gd name="connsiteX6" fmla="*/ 2398514 w 2398514"/>
                <a:gd name="connsiteY6" fmla="*/ 1734238 h 178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514" h="1786790">
                  <a:moveTo>
                    <a:pt x="2398514" y="1734238"/>
                  </a:moveTo>
                  <a:lnTo>
                    <a:pt x="70576" y="1734238"/>
                  </a:lnTo>
                  <a:lnTo>
                    <a:pt x="70576" y="0"/>
                  </a:lnTo>
                  <a:lnTo>
                    <a:pt x="0" y="0"/>
                  </a:lnTo>
                  <a:lnTo>
                    <a:pt x="0" y="1786791"/>
                  </a:lnTo>
                  <a:lnTo>
                    <a:pt x="2398514" y="1786791"/>
                  </a:lnTo>
                  <a:lnTo>
                    <a:pt x="2398514" y="1734238"/>
                  </a:lnTo>
                  <a:close/>
                </a:path>
              </a:pathLst>
            </a:custGeom>
            <a:solidFill>
              <a:srgbClr val="000000"/>
            </a:solidFill>
            <a:ln w="35223" cap="flat">
              <a:solidFill>
                <a:schemeClr val="bg2">
                  <a:lumMod val="75000"/>
                </a:schemeClr>
              </a:solidFill>
              <a:prstDash val="solid"/>
              <a:miter/>
            </a:ln>
          </p:spPr>
          <p:txBody>
            <a:bodyPr rtlCol="0" anchor="ctr"/>
            <a:lstStyle/>
            <a:p>
              <a:endParaRPr lang="en-ZA"/>
            </a:p>
          </p:txBody>
        </p:sp>
        <p:sp>
          <p:nvSpPr>
            <p:cNvPr id="134" name="Freeform: Shape 133">
              <a:extLst>
                <a:ext uri="{FF2B5EF4-FFF2-40B4-BE49-F238E27FC236}">
                  <a16:creationId xmlns:a16="http://schemas.microsoft.com/office/drawing/2014/main" id="{30E26A70-9EA5-4920-A3B1-34A477848ACF}"/>
                </a:ext>
              </a:extLst>
            </p:cNvPr>
            <p:cNvSpPr/>
            <p:nvPr/>
          </p:nvSpPr>
          <p:spPr>
            <a:xfrm>
              <a:off x="9795632" y="5374799"/>
              <a:ext cx="70575" cy="127019"/>
            </a:xfrm>
            <a:custGeom>
              <a:avLst/>
              <a:gdLst>
                <a:gd name="connsiteX0" fmla="*/ 0 w 70575"/>
                <a:gd name="connsiteY0" fmla="*/ 0 h 127019"/>
                <a:gd name="connsiteX1" fmla="*/ 70576 w 70575"/>
                <a:gd name="connsiteY1" fmla="*/ 0 h 127019"/>
                <a:gd name="connsiteX2" fmla="*/ 70576 w 70575"/>
                <a:gd name="connsiteY2" fmla="*/ 127020 h 127019"/>
                <a:gd name="connsiteX3" fmla="*/ 0 w 70575"/>
                <a:gd name="connsiteY3" fmla="*/ 127020 h 127019"/>
              </a:gdLst>
              <a:ahLst/>
              <a:cxnLst>
                <a:cxn ang="0">
                  <a:pos x="connsiteX0" y="connsiteY0"/>
                </a:cxn>
                <a:cxn ang="0">
                  <a:pos x="connsiteX1" y="connsiteY1"/>
                </a:cxn>
                <a:cxn ang="0">
                  <a:pos x="connsiteX2" y="connsiteY2"/>
                </a:cxn>
                <a:cxn ang="0">
                  <a:pos x="connsiteX3" y="connsiteY3"/>
                </a:cxn>
              </a:cxnLst>
              <a:rect l="l" t="t" r="r" b="b"/>
              <a:pathLst>
                <a:path w="70575" h="127019">
                  <a:moveTo>
                    <a:pt x="0" y="0"/>
                  </a:moveTo>
                  <a:lnTo>
                    <a:pt x="70576" y="0"/>
                  </a:lnTo>
                  <a:lnTo>
                    <a:pt x="70576" y="127020"/>
                  </a:lnTo>
                  <a:lnTo>
                    <a:pt x="0" y="127020"/>
                  </a:lnTo>
                  <a:close/>
                </a:path>
              </a:pathLst>
            </a:custGeom>
            <a:solidFill>
              <a:srgbClr val="000000"/>
            </a:solidFill>
            <a:ln w="35223" cap="flat">
              <a:solidFill>
                <a:schemeClr val="bg2">
                  <a:lumMod val="75000"/>
                </a:schemeClr>
              </a:solidFill>
              <a:prstDash val="solid"/>
              <a:miter/>
            </a:ln>
          </p:spPr>
          <p:txBody>
            <a:bodyPr rtlCol="0" anchor="ctr"/>
            <a:lstStyle/>
            <a:p>
              <a:endParaRPr lang="en-ZA"/>
            </a:p>
          </p:txBody>
        </p:sp>
        <p:sp>
          <p:nvSpPr>
            <p:cNvPr id="135" name="Freeform: Shape 134">
              <a:extLst>
                <a:ext uri="{FF2B5EF4-FFF2-40B4-BE49-F238E27FC236}">
                  <a16:creationId xmlns:a16="http://schemas.microsoft.com/office/drawing/2014/main" id="{366359FA-4A6F-4782-8542-B389C5FC7D6F}"/>
                </a:ext>
              </a:extLst>
            </p:cNvPr>
            <p:cNvSpPr/>
            <p:nvPr/>
          </p:nvSpPr>
          <p:spPr>
            <a:xfrm>
              <a:off x="9795632" y="5138312"/>
              <a:ext cx="70575" cy="127019"/>
            </a:xfrm>
            <a:custGeom>
              <a:avLst/>
              <a:gdLst>
                <a:gd name="connsiteX0" fmla="*/ 0 w 70575"/>
                <a:gd name="connsiteY0" fmla="*/ 0 h 127019"/>
                <a:gd name="connsiteX1" fmla="*/ 70576 w 70575"/>
                <a:gd name="connsiteY1" fmla="*/ 0 h 127019"/>
                <a:gd name="connsiteX2" fmla="*/ 70576 w 70575"/>
                <a:gd name="connsiteY2" fmla="*/ 127020 h 127019"/>
                <a:gd name="connsiteX3" fmla="*/ 0 w 70575"/>
                <a:gd name="connsiteY3" fmla="*/ 127020 h 127019"/>
              </a:gdLst>
              <a:ahLst/>
              <a:cxnLst>
                <a:cxn ang="0">
                  <a:pos x="connsiteX0" y="connsiteY0"/>
                </a:cxn>
                <a:cxn ang="0">
                  <a:pos x="connsiteX1" y="connsiteY1"/>
                </a:cxn>
                <a:cxn ang="0">
                  <a:pos x="connsiteX2" y="connsiteY2"/>
                </a:cxn>
                <a:cxn ang="0">
                  <a:pos x="connsiteX3" y="connsiteY3"/>
                </a:cxn>
              </a:cxnLst>
              <a:rect l="l" t="t" r="r" b="b"/>
              <a:pathLst>
                <a:path w="70575" h="127019">
                  <a:moveTo>
                    <a:pt x="0" y="0"/>
                  </a:moveTo>
                  <a:lnTo>
                    <a:pt x="70576" y="0"/>
                  </a:lnTo>
                  <a:lnTo>
                    <a:pt x="70576" y="127020"/>
                  </a:lnTo>
                  <a:lnTo>
                    <a:pt x="0" y="127020"/>
                  </a:lnTo>
                  <a:close/>
                </a:path>
              </a:pathLst>
            </a:custGeom>
            <a:solidFill>
              <a:srgbClr val="000000"/>
            </a:solidFill>
            <a:ln w="35223" cap="flat">
              <a:solidFill>
                <a:schemeClr val="bg2">
                  <a:lumMod val="75000"/>
                </a:schemeClr>
              </a:solidFill>
              <a:prstDash val="solid"/>
              <a:miter/>
            </a:ln>
          </p:spPr>
          <p:txBody>
            <a:bodyPr rtlCol="0" anchor="ctr"/>
            <a:lstStyle/>
            <a:p>
              <a:endParaRPr lang="en-ZA"/>
            </a:p>
          </p:txBody>
        </p:sp>
        <p:sp>
          <p:nvSpPr>
            <p:cNvPr id="136" name="Freeform: Shape 135">
              <a:extLst>
                <a:ext uri="{FF2B5EF4-FFF2-40B4-BE49-F238E27FC236}">
                  <a16:creationId xmlns:a16="http://schemas.microsoft.com/office/drawing/2014/main" id="{E44FDAA2-9BC7-4FC3-99B8-3F37C7B2E437}"/>
                </a:ext>
              </a:extLst>
            </p:cNvPr>
            <p:cNvSpPr/>
            <p:nvPr/>
          </p:nvSpPr>
          <p:spPr>
            <a:xfrm>
              <a:off x="9795632" y="4901825"/>
              <a:ext cx="70575" cy="127019"/>
            </a:xfrm>
            <a:custGeom>
              <a:avLst/>
              <a:gdLst>
                <a:gd name="connsiteX0" fmla="*/ 0 w 70575"/>
                <a:gd name="connsiteY0" fmla="*/ 0 h 127019"/>
                <a:gd name="connsiteX1" fmla="*/ 70576 w 70575"/>
                <a:gd name="connsiteY1" fmla="*/ 0 h 127019"/>
                <a:gd name="connsiteX2" fmla="*/ 70576 w 70575"/>
                <a:gd name="connsiteY2" fmla="*/ 127020 h 127019"/>
                <a:gd name="connsiteX3" fmla="*/ 0 w 70575"/>
                <a:gd name="connsiteY3" fmla="*/ 127020 h 127019"/>
              </a:gdLst>
              <a:ahLst/>
              <a:cxnLst>
                <a:cxn ang="0">
                  <a:pos x="connsiteX0" y="connsiteY0"/>
                </a:cxn>
                <a:cxn ang="0">
                  <a:pos x="connsiteX1" y="connsiteY1"/>
                </a:cxn>
                <a:cxn ang="0">
                  <a:pos x="connsiteX2" y="connsiteY2"/>
                </a:cxn>
                <a:cxn ang="0">
                  <a:pos x="connsiteX3" y="connsiteY3"/>
                </a:cxn>
              </a:cxnLst>
              <a:rect l="l" t="t" r="r" b="b"/>
              <a:pathLst>
                <a:path w="70575" h="127019">
                  <a:moveTo>
                    <a:pt x="0" y="0"/>
                  </a:moveTo>
                  <a:lnTo>
                    <a:pt x="70576" y="0"/>
                  </a:lnTo>
                  <a:lnTo>
                    <a:pt x="70576" y="127020"/>
                  </a:lnTo>
                  <a:lnTo>
                    <a:pt x="0" y="127020"/>
                  </a:lnTo>
                  <a:close/>
                </a:path>
              </a:pathLst>
            </a:custGeom>
            <a:solidFill>
              <a:srgbClr val="000000"/>
            </a:solidFill>
            <a:ln w="35223" cap="flat">
              <a:solidFill>
                <a:schemeClr val="bg2">
                  <a:lumMod val="75000"/>
                </a:schemeClr>
              </a:solidFill>
              <a:prstDash val="solid"/>
              <a:miter/>
            </a:ln>
          </p:spPr>
          <p:txBody>
            <a:bodyPr rtlCol="0" anchor="ctr"/>
            <a:lstStyle/>
            <a:p>
              <a:endParaRPr lang="en-ZA"/>
            </a:p>
          </p:txBody>
        </p:sp>
        <p:sp>
          <p:nvSpPr>
            <p:cNvPr id="137" name="Freeform: Shape 136">
              <a:extLst>
                <a:ext uri="{FF2B5EF4-FFF2-40B4-BE49-F238E27FC236}">
                  <a16:creationId xmlns:a16="http://schemas.microsoft.com/office/drawing/2014/main" id="{549AAE4D-4587-4383-A96C-DD9FB8B731FB}"/>
                </a:ext>
              </a:extLst>
            </p:cNvPr>
            <p:cNvSpPr/>
            <p:nvPr/>
          </p:nvSpPr>
          <p:spPr>
            <a:xfrm>
              <a:off x="9795632" y="4665338"/>
              <a:ext cx="70575" cy="127019"/>
            </a:xfrm>
            <a:custGeom>
              <a:avLst/>
              <a:gdLst>
                <a:gd name="connsiteX0" fmla="*/ 0 w 70575"/>
                <a:gd name="connsiteY0" fmla="*/ 0 h 127019"/>
                <a:gd name="connsiteX1" fmla="*/ 70576 w 70575"/>
                <a:gd name="connsiteY1" fmla="*/ 0 h 127019"/>
                <a:gd name="connsiteX2" fmla="*/ 70576 w 70575"/>
                <a:gd name="connsiteY2" fmla="*/ 127020 h 127019"/>
                <a:gd name="connsiteX3" fmla="*/ 0 w 70575"/>
                <a:gd name="connsiteY3" fmla="*/ 127020 h 127019"/>
              </a:gdLst>
              <a:ahLst/>
              <a:cxnLst>
                <a:cxn ang="0">
                  <a:pos x="connsiteX0" y="connsiteY0"/>
                </a:cxn>
                <a:cxn ang="0">
                  <a:pos x="connsiteX1" y="connsiteY1"/>
                </a:cxn>
                <a:cxn ang="0">
                  <a:pos x="connsiteX2" y="connsiteY2"/>
                </a:cxn>
                <a:cxn ang="0">
                  <a:pos x="connsiteX3" y="connsiteY3"/>
                </a:cxn>
              </a:cxnLst>
              <a:rect l="l" t="t" r="r" b="b"/>
              <a:pathLst>
                <a:path w="70575" h="127019">
                  <a:moveTo>
                    <a:pt x="0" y="0"/>
                  </a:moveTo>
                  <a:lnTo>
                    <a:pt x="70576" y="0"/>
                  </a:lnTo>
                  <a:lnTo>
                    <a:pt x="70576" y="127020"/>
                  </a:lnTo>
                  <a:lnTo>
                    <a:pt x="0" y="127020"/>
                  </a:lnTo>
                  <a:close/>
                </a:path>
              </a:pathLst>
            </a:custGeom>
            <a:solidFill>
              <a:srgbClr val="000000"/>
            </a:solidFill>
            <a:ln w="35223" cap="flat">
              <a:solidFill>
                <a:schemeClr val="bg2">
                  <a:lumMod val="75000"/>
                </a:schemeClr>
              </a:solidFill>
              <a:prstDash val="solid"/>
              <a:miter/>
            </a:ln>
          </p:spPr>
          <p:txBody>
            <a:bodyPr rtlCol="0" anchor="ctr"/>
            <a:lstStyle/>
            <a:p>
              <a:endParaRPr lang="en-ZA"/>
            </a:p>
          </p:txBody>
        </p:sp>
        <p:sp>
          <p:nvSpPr>
            <p:cNvPr id="138" name="Freeform: Shape 137">
              <a:extLst>
                <a:ext uri="{FF2B5EF4-FFF2-40B4-BE49-F238E27FC236}">
                  <a16:creationId xmlns:a16="http://schemas.microsoft.com/office/drawing/2014/main" id="{8F1A9A79-4241-4003-94A6-189B62708A62}"/>
                </a:ext>
              </a:extLst>
            </p:cNvPr>
            <p:cNvSpPr/>
            <p:nvPr/>
          </p:nvSpPr>
          <p:spPr>
            <a:xfrm>
              <a:off x="8769991" y="4350022"/>
              <a:ext cx="2121822" cy="1260212"/>
            </a:xfrm>
            <a:custGeom>
              <a:avLst/>
              <a:gdLst>
                <a:gd name="connsiteX0" fmla="*/ 1490276 w 2121822"/>
                <a:gd name="connsiteY0" fmla="*/ 560080 h 1260212"/>
                <a:gd name="connsiteX1" fmla="*/ 1060929 w 2121822"/>
                <a:gd name="connsiteY1" fmla="*/ 0 h 1260212"/>
                <a:gd name="connsiteX2" fmla="*/ 631652 w 2121822"/>
                <a:gd name="connsiteY2" fmla="*/ 560080 h 1260212"/>
                <a:gd name="connsiteX3" fmla="*/ 0 w 2121822"/>
                <a:gd name="connsiteY3" fmla="*/ 1207660 h 1260212"/>
                <a:gd name="connsiteX4" fmla="*/ 4305 w 2121822"/>
                <a:gd name="connsiteY4" fmla="*/ 1260213 h 1260212"/>
                <a:gd name="connsiteX5" fmla="*/ 701769 w 2121822"/>
                <a:gd name="connsiteY5" fmla="*/ 565598 h 1260212"/>
                <a:gd name="connsiteX6" fmla="*/ 1060929 w 2121822"/>
                <a:gd name="connsiteY6" fmla="*/ 52553 h 1260212"/>
                <a:gd name="connsiteX7" fmla="*/ 1420053 w 2121822"/>
                <a:gd name="connsiteY7" fmla="*/ 565519 h 1260212"/>
                <a:gd name="connsiteX8" fmla="*/ 2117341 w 2121822"/>
                <a:gd name="connsiteY8" fmla="*/ 1259924 h 1260212"/>
                <a:gd name="connsiteX9" fmla="*/ 2121822 w 2121822"/>
                <a:gd name="connsiteY9" fmla="*/ 1207371 h 1260212"/>
                <a:gd name="connsiteX10" fmla="*/ 1490276 w 2121822"/>
                <a:gd name="connsiteY10" fmla="*/ 560080 h 126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1822" h="1260212">
                  <a:moveTo>
                    <a:pt x="1490276" y="560080"/>
                  </a:moveTo>
                  <a:cubicBezTo>
                    <a:pt x="1421500" y="67846"/>
                    <a:pt x="1243296" y="0"/>
                    <a:pt x="1060929" y="0"/>
                  </a:cubicBezTo>
                  <a:cubicBezTo>
                    <a:pt x="878561" y="0"/>
                    <a:pt x="700358" y="67846"/>
                    <a:pt x="631652" y="560080"/>
                  </a:cubicBezTo>
                  <a:cubicBezTo>
                    <a:pt x="571416" y="990828"/>
                    <a:pt x="376662" y="1190554"/>
                    <a:pt x="0" y="1207660"/>
                  </a:cubicBezTo>
                  <a:lnTo>
                    <a:pt x="4305" y="1260213"/>
                  </a:lnTo>
                  <a:cubicBezTo>
                    <a:pt x="422184" y="1241215"/>
                    <a:pt x="637298" y="1026984"/>
                    <a:pt x="701769" y="565598"/>
                  </a:cubicBezTo>
                  <a:cubicBezTo>
                    <a:pt x="773615" y="52553"/>
                    <a:pt x="960641" y="52553"/>
                    <a:pt x="1060929" y="52553"/>
                  </a:cubicBezTo>
                  <a:cubicBezTo>
                    <a:pt x="1161217" y="52553"/>
                    <a:pt x="1348419" y="52553"/>
                    <a:pt x="1420053" y="565519"/>
                  </a:cubicBezTo>
                  <a:cubicBezTo>
                    <a:pt x="1484418" y="1025907"/>
                    <a:pt x="1699462" y="1240059"/>
                    <a:pt x="2117341" y="1259924"/>
                  </a:cubicBezTo>
                  <a:lnTo>
                    <a:pt x="2121822" y="1207371"/>
                  </a:lnTo>
                  <a:cubicBezTo>
                    <a:pt x="1745125" y="1189582"/>
                    <a:pt x="1550336" y="989908"/>
                    <a:pt x="1490276" y="560080"/>
                  </a:cubicBezTo>
                  <a:close/>
                </a:path>
              </a:pathLst>
            </a:custGeom>
            <a:solidFill>
              <a:srgbClr val="000000"/>
            </a:solidFill>
            <a:ln w="35223" cap="flat">
              <a:solidFill>
                <a:schemeClr val="bg2">
                  <a:lumMod val="75000"/>
                </a:schemeClr>
              </a:solidFill>
              <a:prstDash val="solid"/>
              <a:miter/>
            </a:ln>
          </p:spPr>
          <p:txBody>
            <a:bodyPr rtlCol="0" anchor="ctr"/>
            <a:lstStyle/>
            <a:p>
              <a:endParaRPr lang="en-ZA"/>
            </a:p>
          </p:txBody>
        </p:sp>
      </p:grpSp>
      <p:sp>
        <p:nvSpPr>
          <p:cNvPr id="139" name="Rectangle 138">
            <a:extLst>
              <a:ext uri="{FF2B5EF4-FFF2-40B4-BE49-F238E27FC236}">
                <a16:creationId xmlns:a16="http://schemas.microsoft.com/office/drawing/2014/main" id="{7A10E11B-1925-46E1-B761-5D972816D457}"/>
              </a:ext>
            </a:extLst>
          </p:cNvPr>
          <p:cNvSpPr/>
          <p:nvPr/>
        </p:nvSpPr>
        <p:spPr>
          <a:xfrm rot="16200000" flipH="1">
            <a:off x="7650306" y="5274432"/>
            <a:ext cx="1208153" cy="238161"/>
          </a:xfrm>
          <a:prstGeom prst="rect">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b="1" dirty="0">
                <a:solidFill>
                  <a:schemeClr val="tx1"/>
                </a:solidFill>
              </a:rPr>
              <a:t>Polygenic Risk Score</a:t>
            </a:r>
          </a:p>
        </p:txBody>
      </p:sp>
      <p:sp>
        <p:nvSpPr>
          <p:cNvPr id="140" name="Rectangle 139">
            <a:extLst>
              <a:ext uri="{FF2B5EF4-FFF2-40B4-BE49-F238E27FC236}">
                <a16:creationId xmlns:a16="http://schemas.microsoft.com/office/drawing/2014/main" id="{F324A5E4-4A41-4206-AC3E-75A01233A773}"/>
              </a:ext>
            </a:extLst>
          </p:cNvPr>
          <p:cNvSpPr/>
          <p:nvPr/>
        </p:nvSpPr>
        <p:spPr>
          <a:xfrm>
            <a:off x="8400325" y="6298584"/>
            <a:ext cx="741177" cy="278675"/>
          </a:xfrm>
          <a:prstGeom prst="rect">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b="1" dirty="0">
                <a:solidFill>
                  <a:schemeClr val="tx1"/>
                </a:solidFill>
              </a:rPr>
              <a:t>Low risk</a:t>
            </a:r>
          </a:p>
        </p:txBody>
      </p:sp>
      <p:sp>
        <p:nvSpPr>
          <p:cNvPr id="141" name="Rectangle 140">
            <a:extLst>
              <a:ext uri="{FF2B5EF4-FFF2-40B4-BE49-F238E27FC236}">
                <a16:creationId xmlns:a16="http://schemas.microsoft.com/office/drawing/2014/main" id="{E416E3B4-FAAE-4DED-8E7E-26EA1F080DE1}"/>
              </a:ext>
            </a:extLst>
          </p:cNvPr>
          <p:cNvSpPr/>
          <p:nvPr/>
        </p:nvSpPr>
        <p:spPr>
          <a:xfrm>
            <a:off x="10075293" y="6298584"/>
            <a:ext cx="741177" cy="278675"/>
          </a:xfrm>
          <a:prstGeom prst="rect">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b="1" dirty="0">
                <a:solidFill>
                  <a:schemeClr val="tx1"/>
                </a:solidFill>
              </a:rPr>
              <a:t>High risk</a:t>
            </a:r>
          </a:p>
        </p:txBody>
      </p:sp>
      <p:sp>
        <p:nvSpPr>
          <p:cNvPr id="142" name="Rectangle 141">
            <a:extLst>
              <a:ext uri="{FF2B5EF4-FFF2-40B4-BE49-F238E27FC236}">
                <a16:creationId xmlns:a16="http://schemas.microsoft.com/office/drawing/2014/main" id="{D9CF30DE-8342-4EDE-BC5C-8946ADC7B90E}"/>
              </a:ext>
            </a:extLst>
          </p:cNvPr>
          <p:cNvSpPr/>
          <p:nvPr/>
        </p:nvSpPr>
        <p:spPr>
          <a:xfrm>
            <a:off x="8728325" y="3717188"/>
            <a:ext cx="1688681" cy="27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Courier New" panose="02070309020205020404" pitchFamily="49" charset="0"/>
              <a:buChar char="o"/>
            </a:pPr>
            <a:r>
              <a:rPr lang="en-ZA" sz="900" b="1" dirty="0">
                <a:solidFill>
                  <a:schemeClr val="tx1"/>
                </a:solidFill>
              </a:rPr>
              <a:t>PRS model performance assessment </a:t>
            </a:r>
          </a:p>
        </p:txBody>
      </p:sp>
      <p:sp>
        <p:nvSpPr>
          <p:cNvPr id="44" name="Rectangle 43">
            <a:extLst>
              <a:ext uri="{FF2B5EF4-FFF2-40B4-BE49-F238E27FC236}">
                <a16:creationId xmlns:a16="http://schemas.microsoft.com/office/drawing/2014/main" id="{D726C287-6D61-4763-8832-1801AE53BEE9}"/>
              </a:ext>
            </a:extLst>
          </p:cNvPr>
          <p:cNvSpPr/>
          <p:nvPr/>
        </p:nvSpPr>
        <p:spPr>
          <a:xfrm>
            <a:off x="11733618" y="658966"/>
            <a:ext cx="458382" cy="5437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b="1" dirty="0">
              <a:solidFill>
                <a:schemeClr val="tx1"/>
              </a:solidFill>
            </a:endParaRPr>
          </a:p>
        </p:txBody>
      </p:sp>
      <p:sp>
        <p:nvSpPr>
          <p:cNvPr id="45" name="Arrow: Down 44">
            <a:extLst>
              <a:ext uri="{FF2B5EF4-FFF2-40B4-BE49-F238E27FC236}">
                <a16:creationId xmlns:a16="http://schemas.microsoft.com/office/drawing/2014/main" id="{9E84FC54-34F6-46E1-9C18-D61E89CDED30}"/>
              </a:ext>
            </a:extLst>
          </p:cNvPr>
          <p:cNvSpPr/>
          <p:nvPr/>
        </p:nvSpPr>
        <p:spPr>
          <a:xfrm>
            <a:off x="11124706" y="931820"/>
            <a:ext cx="648237" cy="5437031"/>
          </a:xfrm>
          <a:prstGeom prst="down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path path="circle">
              <a:fillToRect l="100000" t="100000"/>
            </a:path>
            <a:tileRect r="-100000" b="-100000"/>
          </a:gra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46" name="Straight Connector 45">
            <a:extLst>
              <a:ext uri="{FF2B5EF4-FFF2-40B4-BE49-F238E27FC236}">
                <a16:creationId xmlns:a16="http://schemas.microsoft.com/office/drawing/2014/main" id="{D42E2127-8422-46FB-8D28-FE9F500746F6}"/>
              </a:ext>
            </a:extLst>
          </p:cNvPr>
          <p:cNvCxnSpPr>
            <a:cxnSpLocks/>
          </p:cNvCxnSpPr>
          <p:nvPr/>
        </p:nvCxnSpPr>
        <p:spPr>
          <a:xfrm>
            <a:off x="134835" y="123959"/>
            <a:ext cx="337762" cy="0"/>
          </a:xfrm>
          <a:prstGeom prst="line">
            <a:avLst/>
          </a:prstGeom>
          <a:ln w="190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B03B5B-91BC-40B1-9BE8-9AA6D77F931F}"/>
              </a:ext>
            </a:extLst>
          </p:cNvPr>
          <p:cNvCxnSpPr>
            <a:cxnSpLocks/>
          </p:cNvCxnSpPr>
          <p:nvPr/>
        </p:nvCxnSpPr>
        <p:spPr>
          <a:xfrm>
            <a:off x="128450" y="292251"/>
            <a:ext cx="337762"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B61A14C-8036-4C24-BFD6-0B9531AF348D}"/>
              </a:ext>
            </a:extLst>
          </p:cNvPr>
          <p:cNvSpPr/>
          <p:nvPr/>
        </p:nvSpPr>
        <p:spPr>
          <a:xfrm>
            <a:off x="472597" y="26615"/>
            <a:ext cx="553121" cy="148301"/>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b="1" dirty="0">
                <a:solidFill>
                  <a:srgbClr val="00B050"/>
                </a:solidFill>
              </a:rPr>
              <a:t>: input</a:t>
            </a:r>
          </a:p>
        </p:txBody>
      </p:sp>
      <p:sp>
        <p:nvSpPr>
          <p:cNvPr id="50" name="Rectangle 49">
            <a:extLst>
              <a:ext uri="{FF2B5EF4-FFF2-40B4-BE49-F238E27FC236}">
                <a16:creationId xmlns:a16="http://schemas.microsoft.com/office/drawing/2014/main" id="{D4B2A419-A296-427D-8958-6FD80F82FC59}"/>
              </a:ext>
            </a:extLst>
          </p:cNvPr>
          <p:cNvSpPr/>
          <p:nvPr/>
        </p:nvSpPr>
        <p:spPr>
          <a:xfrm>
            <a:off x="472597" y="191452"/>
            <a:ext cx="597815" cy="160087"/>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b="1" dirty="0">
                <a:solidFill>
                  <a:srgbClr val="FF0000"/>
                </a:solidFill>
              </a:rPr>
              <a:t>: output</a:t>
            </a:r>
          </a:p>
        </p:txBody>
      </p:sp>
      <p:sp>
        <p:nvSpPr>
          <p:cNvPr id="53" name="Rectangle 52">
            <a:extLst>
              <a:ext uri="{FF2B5EF4-FFF2-40B4-BE49-F238E27FC236}">
                <a16:creationId xmlns:a16="http://schemas.microsoft.com/office/drawing/2014/main" id="{547BDAFF-ED77-4CA3-B78F-632DB0B7D1C2}"/>
              </a:ext>
            </a:extLst>
          </p:cNvPr>
          <p:cNvSpPr/>
          <p:nvPr/>
        </p:nvSpPr>
        <p:spPr>
          <a:xfrm>
            <a:off x="5368864" y="2732109"/>
            <a:ext cx="727136" cy="270598"/>
          </a:xfrm>
          <a:prstGeom prst="rect">
            <a:avLst/>
          </a:prstGeom>
          <a:solidFill>
            <a:schemeClr val="bg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600" dirty="0">
                <a:solidFill>
                  <a:srgbClr val="7030A0"/>
                </a:solidFill>
              </a:rPr>
              <a:t>Number of risk alleles</a:t>
            </a:r>
          </a:p>
        </p:txBody>
      </p:sp>
      <p:sp>
        <p:nvSpPr>
          <p:cNvPr id="55" name="TextBox 54">
            <a:extLst>
              <a:ext uri="{FF2B5EF4-FFF2-40B4-BE49-F238E27FC236}">
                <a16:creationId xmlns:a16="http://schemas.microsoft.com/office/drawing/2014/main" id="{1F6CC5B5-5A7B-49B9-B18E-2D8FC80DCB0B}"/>
              </a:ext>
            </a:extLst>
          </p:cNvPr>
          <p:cNvSpPr txBox="1"/>
          <p:nvPr/>
        </p:nvSpPr>
        <p:spPr>
          <a:xfrm>
            <a:off x="8728325" y="11925"/>
            <a:ext cx="3463675" cy="938719"/>
          </a:xfrm>
          <a:prstGeom prst="rect">
            <a:avLst/>
          </a:prstGeom>
          <a:solidFill>
            <a:schemeClr val="bg1">
              <a:lumMod val="85000"/>
            </a:schemeClr>
          </a:solidFill>
        </p:spPr>
        <p:txBody>
          <a:bodyPr wrap="square" rtlCol="0">
            <a:spAutoFit/>
          </a:bodyPr>
          <a:lstStyle/>
          <a:p>
            <a:r>
              <a:rPr lang="en-ZA" sz="1100" b="1" dirty="0"/>
              <a:t>Validation set</a:t>
            </a:r>
            <a:r>
              <a:rPr lang="en-ZA" sz="1100" dirty="0"/>
              <a:t>: </a:t>
            </a:r>
            <a:r>
              <a:rPr lang="en-ZA" sz="1100" kern="50" dirty="0">
                <a:effectLst/>
              </a:rPr>
              <a:t>used to optimise hyper-parameters for PRS tools that use a grid of parameters</a:t>
            </a:r>
            <a:endParaRPr lang="en-ZA" sz="1100" dirty="0"/>
          </a:p>
          <a:p>
            <a:endParaRPr lang="en-ZA" sz="1100" b="1" dirty="0"/>
          </a:p>
          <a:p>
            <a:r>
              <a:rPr lang="en-ZA" sz="1100" b="1" dirty="0"/>
              <a:t>Testing set</a:t>
            </a:r>
            <a:r>
              <a:rPr lang="en-ZA" sz="1100" dirty="0"/>
              <a:t>: </a:t>
            </a:r>
            <a:r>
              <a:rPr lang="en-ZA" sz="1100" kern="50" dirty="0">
                <a:effectLst/>
              </a:rPr>
              <a:t>used to test the performance of PRS model</a:t>
            </a:r>
          </a:p>
          <a:p>
            <a:endParaRPr lang="en-ZA" sz="1100" kern="50" dirty="0">
              <a:effectLst/>
            </a:endParaRPr>
          </a:p>
        </p:txBody>
      </p:sp>
      <p:sp>
        <p:nvSpPr>
          <p:cNvPr id="3" name="Rectangle 2">
            <a:extLst>
              <a:ext uri="{FF2B5EF4-FFF2-40B4-BE49-F238E27FC236}">
                <a16:creationId xmlns:a16="http://schemas.microsoft.com/office/drawing/2014/main" id="{3954FC38-9A75-3084-ED44-853081908966}"/>
              </a:ext>
            </a:extLst>
          </p:cNvPr>
          <p:cNvSpPr/>
          <p:nvPr/>
        </p:nvSpPr>
        <p:spPr>
          <a:xfrm>
            <a:off x="2400300" y="6530157"/>
            <a:ext cx="2641963" cy="2786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563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7B14B-B787-43A3-CEB2-4B09D7EE268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B15238-5007-6272-17D1-97EB78292FAA}"/>
              </a:ext>
            </a:extLst>
          </p:cNvPr>
          <p:cNvSpPr>
            <a:spLocks noGrp="1"/>
          </p:cNvSpPr>
          <p:nvPr>
            <p:ph type="title"/>
          </p:nvPr>
        </p:nvSpPr>
        <p:spPr>
          <a:xfrm>
            <a:off x="518669" y="286559"/>
            <a:ext cx="5745654" cy="1019176"/>
          </a:xfrm>
        </p:spPr>
        <p:txBody>
          <a:bodyPr/>
          <a:lstStyle/>
          <a:p>
            <a:r>
              <a:rPr lang="en-US" dirty="0"/>
              <a:t>Applications of PRS </a:t>
            </a:r>
          </a:p>
        </p:txBody>
      </p:sp>
      <p:pic>
        <p:nvPicPr>
          <p:cNvPr id="23" name="Picture 22" descr="A colorful circle with lines and dots&#10;&#10;Description automatically generated">
            <a:extLst>
              <a:ext uri="{FF2B5EF4-FFF2-40B4-BE49-F238E27FC236}">
                <a16:creationId xmlns:a16="http://schemas.microsoft.com/office/drawing/2014/main" id="{E54EEE49-D505-D79A-3DE0-018BFF563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2" name="Content Placeholder 1">
            <a:extLst>
              <a:ext uri="{FF2B5EF4-FFF2-40B4-BE49-F238E27FC236}">
                <a16:creationId xmlns:a16="http://schemas.microsoft.com/office/drawing/2014/main" id="{3821E994-6259-C2C8-9F42-D9C883284CB0}"/>
              </a:ext>
            </a:extLst>
          </p:cNvPr>
          <p:cNvSpPr txBox="1">
            <a:spLocks noGrp="1"/>
          </p:cNvSpPr>
          <p:nvPr>
            <p:ph idx="1"/>
          </p:nvPr>
        </p:nvSpPr>
        <p:spPr>
          <a:xfrm>
            <a:off x="743702" y="1578451"/>
            <a:ext cx="9090109" cy="3452227"/>
          </a:xfrm>
          <a:prstGeom prst="rect">
            <a:avLst/>
          </a:prstGeom>
          <a:noFill/>
        </p:spPr>
        <p:txBody>
          <a:bodyPr wrap="square" rtlCol="0">
            <a:spAutoFit/>
          </a:bodyPr>
          <a:lstStyle/>
          <a:p>
            <a:pPr marL="285750" indent="-285750">
              <a:buFont typeface="Wingdings" pitchFamily="2" charset="2"/>
              <a:buChar char="Ø"/>
            </a:pPr>
            <a:r>
              <a:rPr lang="en-US" sz="2000" dirty="0">
                <a:latin typeface="Aptos" panose="020B0004020202020204" pitchFamily="34" charset="0"/>
              </a:rPr>
              <a:t>Predicting clinical risk for screening/prevention/intervention</a:t>
            </a:r>
          </a:p>
          <a:p>
            <a:pPr marL="285750" indent="-285750">
              <a:buFont typeface="Wingdings" pitchFamily="2" charset="2"/>
              <a:buChar char="Ø"/>
            </a:pPr>
            <a:r>
              <a:rPr lang="en-US" sz="2000" dirty="0">
                <a:latin typeface="Aptos" panose="020B0004020202020204" pitchFamily="34" charset="0"/>
              </a:rPr>
              <a:t>Predicting genetic predisposition to actionable traits</a:t>
            </a:r>
          </a:p>
          <a:p>
            <a:pPr marL="285750" indent="-285750">
              <a:buFont typeface="Wingdings" pitchFamily="2" charset="2"/>
              <a:buChar char="Ø"/>
            </a:pPr>
            <a:r>
              <a:rPr lang="en-US" sz="2000" dirty="0">
                <a:latin typeface="Aptos" panose="020B0004020202020204" pitchFamily="34" charset="0"/>
              </a:rPr>
              <a:t>Improving case/control classification (e.g., For clinical trials)</a:t>
            </a:r>
          </a:p>
          <a:p>
            <a:pPr marL="285750" indent="-285750">
              <a:buFont typeface="Wingdings" pitchFamily="2" charset="2"/>
              <a:buChar char="Ø"/>
            </a:pPr>
            <a:r>
              <a:rPr lang="en-US" sz="2000" dirty="0">
                <a:latin typeface="Aptos" panose="020B0004020202020204" pitchFamily="34" charset="0"/>
              </a:rPr>
              <a:t>Detecting shared </a:t>
            </a:r>
            <a:r>
              <a:rPr lang="en-US" sz="2000" dirty="0" err="1">
                <a:latin typeface="Aptos" panose="020B0004020202020204" pitchFamily="34" charset="0"/>
              </a:rPr>
              <a:t>aetiology</a:t>
            </a:r>
            <a:r>
              <a:rPr lang="en-US" sz="2000" dirty="0">
                <a:latin typeface="Aptos" panose="020B0004020202020204" pitchFamily="34" charset="0"/>
              </a:rPr>
              <a:t> between phenotypes</a:t>
            </a:r>
          </a:p>
          <a:p>
            <a:pPr marL="285750" indent="-285750">
              <a:buFont typeface="Wingdings" pitchFamily="2" charset="2"/>
              <a:buChar char="Ø"/>
            </a:pPr>
            <a:r>
              <a:rPr lang="en-US" sz="2000" dirty="0">
                <a:latin typeface="Aptos" panose="020B0004020202020204" pitchFamily="34" charset="0"/>
              </a:rPr>
              <a:t>Identifying genetic basis of symptoms</a:t>
            </a:r>
          </a:p>
          <a:p>
            <a:pPr marL="285750" indent="-285750">
              <a:buFont typeface="Wingdings" pitchFamily="2" charset="2"/>
              <a:buChar char="Ø"/>
            </a:pPr>
            <a:r>
              <a:rPr lang="en-US" sz="2000" dirty="0">
                <a:latin typeface="Aptos" panose="020B0004020202020204" pitchFamily="34" charset="0"/>
              </a:rPr>
              <a:t>Testing for G*E interactions</a:t>
            </a:r>
          </a:p>
          <a:p>
            <a:pPr marL="285750" indent="-285750">
              <a:buFont typeface="Wingdings" pitchFamily="2" charset="2"/>
              <a:buChar char="Ø"/>
            </a:pPr>
            <a:r>
              <a:rPr lang="en-US" sz="2000" dirty="0">
                <a:latin typeface="Aptos" panose="020B0004020202020204" pitchFamily="34" charset="0"/>
              </a:rPr>
              <a:t>Use in Mendelian Randomization (inferring causality)</a:t>
            </a:r>
          </a:p>
          <a:p>
            <a:pPr marL="285750" indent="-285750">
              <a:buFont typeface="Wingdings" pitchFamily="2" charset="2"/>
              <a:buChar char="Ø"/>
            </a:pPr>
            <a:r>
              <a:rPr lang="en-US" sz="2000" dirty="0">
                <a:latin typeface="Aptos" panose="020B0004020202020204" pitchFamily="34" charset="0"/>
              </a:rPr>
              <a:t>Pathway analyses: providing individual pathway PRS</a:t>
            </a:r>
          </a:p>
        </p:txBody>
      </p:sp>
    </p:spTree>
    <p:extLst>
      <p:ext uri="{BB962C8B-B14F-4D97-AF65-F5344CB8AC3E}">
        <p14:creationId xmlns:p14="http://schemas.microsoft.com/office/powerpoint/2010/main" val="4221019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A684E-2A89-F920-F9B0-D61312A5DC16}"/>
            </a:ext>
          </a:extLst>
        </p:cNvPr>
        <p:cNvGrpSpPr/>
        <p:nvPr/>
      </p:nvGrpSpPr>
      <p:grpSpPr>
        <a:xfrm>
          <a:off x="0" y="0"/>
          <a:ext cx="0" cy="0"/>
          <a:chOff x="0" y="0"/>
          <a:chExt cx="0" cy="0"/>
        </a:xfrm>
      </p:grpSpPr>
      <p:pic>
        <p:nvPicPr>
          <p:cNvPr id="54" name="Picture 53">
            <a:extLst>
              <a:ext uri="{FF2B5EF4-FFF2-40B4-BE49-F238E27FC236}">
                <a16:creationId xmlns:a16="http://schemas.microsoft.com/office/drawing/2014/main" id="{53265E97-8D11-843C-BD89-A94FEDADD4EC}"/>
              </a:ext>
            </a:extLst>
          </p:cNvPr>
          <p:cNvPicPr>
            <a:picLocks noChangeAspect="1"/>
          </p:cNvPicPr>
          <p:nvPr/>
        </p:nvPicPr>
        <p:blipFill>
          <a:blip r:embed="rId3"/>
          <a:stretch>
            <a:fillRect/>
          </a:stretch>
        </p:blipFill>
        <p:spPr>
          <a:xfrm>
            <a:off x="8689264" y="2248578"/>
            <a:ext cx="3342328" cy="2921514"/>
          </a:xfrm>
          <a:prstGeom prst="rect">
            <a:avLst/>
          </a:prstGeom>
        </p:spPr>
      </p:pic>
      <p:sp>
        <p:nvSpPr>
          <p:cNvPr id="4" name="Title 3">
            <a:extLst>
              <a:ext uri="{FF2B5EF4-FFF2-40B4-BE49-F238E27FC236}">
                <a16:creationId xmlns:a16="http://schemas.microsoft.com/office/drawing/2014/main" id="{256EC484-2329-F2F2-458B-758E9E55ED87}"/>
              </a:ext>
            </a:extLst>
          </p:cNvPr>
          <p:cNvSpPr>
            <a:spLocks noGrp="1"/>
          </p:cNvSpPr>
          <p:nvPr>
            <p:ph type="title"/>
          </p:nvPr>
        </p:nvSpPr>
        <p:spPr/>
        <p:txBody>
          <a:bodyPr/>
          <a:lstStyle/>
          <a:p>
            <a:r>
              <a:rPr lang="en-US" dirty="0"/>
              <a:t>Limitations &amp; Challenges</a:t>
            </a:r>
          </a:p>
        </p:txBody>
      </p:sp>
      <p:pic>
        <p:nvPicPr>
          <p:cNvPr id="5" name="Picture 4" descr="A colorful circle with lines and dots&#10;&#10;Description automatically generated">
            <a:extLst>
              <a:ext uri="{FF2B5EF4-FFF2-40B4-BE49-F238E27FC236}">
                <a16:creationId xmlns:a16="http://schemas.microsoft.com/office/drawing/2014/main" id="{6829629B-32AB-CBCE-09CC-722C2408A9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3" name="Content Placeholder 2">
            <a:extLst>
              <a:ext uri="{FF2B5EF4-FFF2-40B4-BE49-F238E27FC236}">
                <a16:creationId xmlns:a16="http://schemas.microsoft.com/office/drawing/2014/main" id="{B3B8A2D7-181A-D6CA-114E-B849D6645EE6}"/>
              </a:ext>
            </a:extLst>
          </p:cNvPr>
          <p:cNvSpPr txBox="1">
            <a:spLocks noGrp="1"/>
          </p:cNvSpPr>
          <p:nvPr>
            <p:ph idx="1"/>
          </p:nvPr>
        </p:nvSpPr>
        <p:spPr>
          <a:xfrm>
            <a:off x="80489" y="1305735"/>
            <a:ext cx="3759801" cy="5468164"/>
          </a:xfrm>
          <a:prstGeom prst="rect">
            <a:avLst/>
          </a:prstGeom>
          <a:noFill/>
        </p:spPr>
        <p:txBody>
          <a:bodyPr wrap="square" rtlCol="0">
            <a:spAutoFit/>
          </a:bodyPr>
          <a:lstStyle/>
          <a:p>
            <a:pPr marL="285750" indent="-285750">
              <a:buFont typeface="Courier New" panose="02070309020205020404" pitchFamily="49" charset="0"/>
              <a:buChar char="o"/>
            </a:pPr>
            <a:r>
              <a:rPr lang="en-ZA" b="1" dirty="0">
                <a:solidFill>
                  <a:srgbClr val="000000"/>
                </a:solidFill>
                <a:latin typeface="Aptos" panose="020B0004020202020204" pitchFamily="34" charset="0"/>
              </a:rPr>
              <a:t>Under-representation</a:t>
            </a:r>
            <a:r>
              <a:rPr lang="en-ZA" dirty="0">
                <a:solidFill>
                  <a:srgbClr val="000000"/>
                </a:solidFill>
                <a:latin typeface="Aptos" panose="020B0004020202020204" pitchFamily="34" charset="0"/>
              </a:rPr>
              <a:t> of certain global groups</a:t>
            </a:r>
          </a:p>
          <a:p>
            <a:pPr marL="742950" lvl="1" indent="-285750">
              <a:buFont typeface="Courier New" panose="02070309020205020404" pitchFamily="49" charset="0"/>
              <a:buChar char="o"/>
            </a:pPr>
            <a:r>
              <a:rPr lang="en-ZA" dirty="0">
                <a:solidFill>
                  <a:srgbClr val="000000"/>
                </a:solidFill>
                <a:latin typeface="Aptos" panose="020B0004020202020204" pitchFamily="34" charset="0"/>
              </a:rPr>
              <a:t>African ancestry</a:t>
            </a:r>
          </a:p>
          <a:p>
            <a:pPr marL="742950" lvl="1" indent="-285750">
              <a:buFont typeface="Courier New" panose="02070309020205020404" pitchFamily="49" charset="0"/>
              <a:buChar char="o"/>
            </a:pPr>
            <a:r>
              <a:rPr lang="en-ZA" dirty="0">
                <a:solidFill>
                  <a:srgbClr val="000000"/>
                </a:solidFill>
                <a:latin typeface="Aptos" panose="020B0004020202020204" pitchFamily="34" charset="0"/>
              </a:rPr>
              <a:t>Admixed individuals</a:t>
            </a:r>
          </a:p>
          <a:p>
            <a:pPr marL="285750" indent="-285750">
              <a:buFont typeface="Courier New" panose="02070309020205020404" pitchFamily="49" charset="0"/>
              <a:buChar char="o"/>
            </a:pPr>
            <a:r>
              <a:rPr lang="en-ZA" b="1" dirty="0">
                <a:solidFill>
                  <a:srgbClr val="000000"/>
                </a:solidFill>
                <a:latin typeface="Aptos" panose="020B0004020202020204" pitchFamily="34" charset="0"/>
              </a:rPr>
              <a:t>Non-portability</a:t>
            </a:r>
            <a:r>
              <a:rPr lang="en-ZA" dirty="0">
                <a:solidFill>
                  <a:srgbClr val="000000"/>
                </a:solidFill>
                <a:latin typeface="Aptos" panose="020B0004020202020204" pitchFamily="34" charset="0"/>
              </a:rPr>
              <a:t> of PRS due</a:t>
            </a:r>
          </a:p>
          <a:p>
            <a:pPr marL="742950" lvl="1" indent="-285750">
              <a:buFont typeface="Courier New" panose="02070309020205020404" pitchFamily="49" charset="0"/>
              <a:buChar char="o"/>
            </a:pPr>
            <a:r>
              <a:rPr lang="en-ZA" dirty="0">
                <a:solidFill>
                  <a:srgbClr val="000000"/>
                </a:solidFill>
                <a:latin typeface="Aptos" panose="020B0004020202020204" pitchFamily="34" charset="0"/>
              </a:rPr>
              <a:t>Allele frequencies and LD</a:t>
            </a:r>
          </a:p>
          <a:p>
            <a:pPr marL="742950" lvl="1" indent="-285750">
              <a:buFont typeface="Courier New" panose="02070309020205020404" pitchFamily="49" charset="0"/>
              <a:buChar char="o"/>
            </a:pPr>
            <a:r>
              <a:rPr lang="en-ZA" dirty="0">
                <a:solidFill>
                  <a:srgbClr val="000000"/>
                </a:solidFill>
                <a:latin typeface="Aptos" panose="020B0004020202020204" pitchFamily="34" charset="0"/>
              </a:rPr>
              <a:t>Population specific causal variants or effects</a:t>
            </a:r>
          </a:p>
          <a:p>
            <a:pPr marL="742950" lvl="1" indent="-285750">
              <a:buFont typeface="Courier New" panose="02070309020205020404" pitchFamily="49" charset="0"/>
              <a:buChar char="o"/>
            </a:pPr>
            <a:r>
              <a:rPr lang="en-ZA" dirty="0">
                <a:solidFill>
                  <a:srgbClr val="000000"/>
                </a:solidFill>
                <a:latin typeface="Aptos" panose="020B0004020202020204" pitchFamily="34" charset="0"/>
              </a:rPr>
              <a:t>Gene-gene interactions</a:t>
            </a:r>
          </a:p>
          <a:p>
            <a:pPr marL="742950" lvl="1" indent="-285750">
              <a:buFont typeface="Courier New" panose="02070309020205020404" pitchFamily="49" charset="0"/>
              <a:buChar char="o"/>
            </a:pPr>
            <a:r>
              <a:rPr lang="en-ZA" dirty="0">
                <a:solidFill>
                  <a:srgbClr val="000000"/>
                </a:solidFill>
                <a:latin typeface="Aptos" panose="020B0004020202020204" pitchFamily="34" charset="0"/>
              </a:rPr>
              <a:t>Gene-environment interactions</a:t>
            </a:r>
          </a:p>
        </p:txBody>
      </p:sp>
      <p:sp>
        <p:nvSpPr>
          <p:cNvPr id="6" name="TextBox 5">
            <a:extLst>
              <a:ext uri="{FF2B5EF4-FFF2-40B4-BE49-F238E27FC236}">
                <a16:creationId xmlns:a16="http://schemas.microsoft.com/office/drawing/2014/main" id="{55A454E7-DC4E-A034-3D20-55CDB4566395}"/>
              </a:ext>
            </a:extLst>
          </p:cNvPr>
          <p:cNvSpPr txBox="1"/>
          <p:nvPr/>
        </p:nvSpPr>
        <p:spPr>
          <a:xfrm>
            <a:off x="10961490" y="5497929"/>
            <a:ext cx="1139941" cy="246221"/>
          </a:xfrm>
          <a:prstGeom prst="rect">
            <a:avLst/>
          </a:prstGeom>
          <a:noFill/>
        </p:spPr>
        <p:txBody>
          <a:bodyPr wrap="square" rtlCol="0">
            <a:spAutoFit/>
          </a:bodyPr>
          <a:lstStyle/>
          <a:p>
            <a:r>
              <a:rPr lang="en-ZA" sz="1000" dirty="0"/>
              <a:t>= tagging variant</a:t>
            </a:r>
          </a:p>
        </p:txBody>
      </p:sp>
      <p:sp>
        <p:nvSpPr>
          <p:cNvPr id="7" name="TextBox 6">
            <a:extLst>
              <a:ext uri="{FF2B5EF4-FFF2-40B4-BE49-F238E27FC236}">
                <a16:creationId xmlns:a16="http://schemas.microsoft.com/office/drawing/2014/main" id="{D8C9601C-65DF-9E20-A143-589BEDC187E7}"/>
              </a:ext>
            </a:extLst>
          </p:cNvPr>
          <p:cNvSpPr txBox="1"/>
          <p:nvPr/>
        </p:nvSpPr>
        <p:spPr>
          <a:xfrm>
            <a:off x="10962167" y="5243003"/>
            <a:ext cx="1170512" cy="246221"/>
          </a:xfrm>
          <a:prstGeom prst="rect">
            <a:avLst/>
          </a:prstGeom>
          <a:noFill/>
        </p:spPr>
        <p:txBody>
          <a:bodyPr wrap="square" rtlCol="0">
            <a:spAutoFit/>
          </a:bodyPr>
          <a:lstStyle/>
          <a:p>
            <a:r>
              <a:rPr lang="en-ZA" sz="1000" dirty="0"/>
              <a:t>= Causal variant</a:t>
            </a:r>
          </a:p>
        </p:txBody>
      </p:sp>
      <p:sp>
        <p:nvSpPr>
          <p:cNvPr id="8" name="Rectangle 7">
            <a:extLst>
              <a:ext uri="{FF2B5EF4-FFF2-40B4-BE49-F238E27FC236}">
                <a16:creationId xmlns:a16="http://schemas.microsoft.com/office/drawing/2014/main" id="{EDA3765D-80ED-6279-CEDC-BF7A028443C5}"/>
              </a:ext>
            </a:extLst>
          </p:cNvPr>
          <p:cNvSpPr/>
          <p:nvPr/>
        </p:nvSpPr>
        <p:spPr>
          <a:xfrm>
            <a:off x="4278108" y="1627233"/>
            <a:ext cx="131740" cy="263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a:t>
            </a:r>
          </a:p>
        </p:txBody>
      </p:sp>
      <p:sp>
        <p:nvSpPr>
          <p:cNvPr id="9" name="Rectangle 8">
            <a:extLst>
              <a:ext uri="{FF2B5EF4-FFF2-40B4-BE49-F238E27FC236}">
                <a16:creationId xmlns:a16="http://schemas.microsoft.com/office/drawing/2014/main" id="{D154AAA2-8508-744F-2A96-24022A1FCDEE}"/>
              </a:ext>
            </a:extLst>
          </p:cNvPr>
          <p:cNvSpPr/>
          <p:nvPr/>
        </p:nvSpPr>
        <p:spPr>
          <a:xfrm>
            <a:off x="5001875" y="4582753"/>
            <a:ext cx="315168" cy="15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5DEC5004-E025-461F-0C8B-14668480CD48}"/>
              </a:ext>
            </a:extLst>
          </p:cNvPr>
          <p:cNvSpPr/>
          <p:nvPr/>
        </p:nvSpPr>
        <p:spPr>
          <a:xfrm>
            <a:off x="6930216" y="4571656"/>
            <a:ext cx="315168" cy="15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63D6361E-0D91-D68E-8379-6C6EA3D9AEB6}"/>
              </a:ext>
            </a:extLst>
          </p:cNvPr>
          <p:cNvSpPr/>
          <p:nvPr/>
        </p:nvSpPr>
        <p:spPr>
          <a:xfrm>
            <a:off x="9048890" y="3004008"/>
            <a:ext cx="907360" cy="299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b="1" dirty="0">
                <a:solidFill>
                  <a:schemeClr val="tx1"/>
                </a:solidFill>
              </a:rPr>
              <a:t>in LD</a:t>
            </a:r>
          </a:p>
        </p:txBody>
      </p:sp>
      <p:sp>
        <p:nvSpPr>
          <p:cNvPr id="12" name="Rectangle 11">
            <a:extLst>
              <a:ext uri="{FF2B5EF4-FFF2-40B4-BE49-F238E27FC236}">
                <a16:creationId xmlns:a16="http://schemas.microsoft.com/office/drawing/2014/main" id="{D77DDE98-F2EE-F025-62B0-99815FF3DE91}"/>
              </a:ext>
            </a:extLst>
          </p:cNvPr>
          <p:cNvSpPr/>
          <p:nvPr/>
        </p:nvSpPr>
        <p:spPr>
          <a:xfrm>
            <a:off x="10468021" y="2999495"/>
            <a:ext cx="1290911" cy="279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b="1" dirty="0">
                <a:solidFill>
                  <a:schemeClr val="tx1"/>
                </a:solidFill>
              </a:rPr>
              <a:t>Not in LD</a:t>
            </a:r>
          </a:p>
        </p:txBody>
      </p:sp>
      <p:pic>
        <p:nvPicPr>
          <p:cNvPr id="13" name="Picture 12" descr="Map&#10;&#10;Description automatically generated">
            <a:extLst>
              <a:ext uri="{FF2B5EF4-FFF2-40B4-BE49-F238E27FC236}">
                <a16:creationId xmlns:a16="http://schemas.microsoft.com/office/drawing/2014/main" id="{ECEEABE2-2E52-97A9-CE65-BF8BB531C39E}"/>
              </a:ext>
            </a:extLst>
          </p:cNvPr>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4347139" y="2070681"/>
            <a:ext cx="3962408" cy="3770411"/>
          </a:xfrm>
          <a:prstGeom prst="rect">
            <a:avLst/>
          </a:prstGeom>
        </p:spPr>
      </p:pic>
      <p:sp>
        <p:nvSpPr>
          <p:cNvPr id="14" name="Rectangle 13">
            <a:extLst>
              <a:ext uri="{FF2B5EF4-FFF2-40B4-BE49-F238E27FC236}">
                <a16:creationId xmlns:a16="http://schemas.microsoft.com/office/drawing/2014/main" id="{23D3098B-E014-718C-9742-269D225E987D}"/>
              </a:ext>
            </a:extLst>
          </p:cNvPr>
          <p:cNvSpPr/>
          <p:nvPr/>
        </p:nvSpPr>
        <p:spPr>
          <a:xfrm flipH="1">
            <a:off x="4341898" y="5910821"/>
            <a:ext cx="1244074" cy="166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ZA" sz="700" dirty="0">
                <a:solidFill>
                  <a:schemeClr val="tx1"/>
                </a:solidFill>
              </a:rPr>
              <a:t>Adapted from Henn B. M., et al (2012)</a:t>
            </a:r>
            <a:r>
              <a:rPr lang="en-ZA" sz="700" dirty="0">
                <a:solidFill>
                  <a:schemeClr val="accent1"/>
                </a:solidFill>
              </a:rPr>
              <a:t> </a:t>
            </a:r>
          </a:p>
        </p:txBody>
      </p:sp>
      <p:sp>
        <p:nvSpPr>
          <p:cNvPr id="15" name="Rectangle 14">
            <a:extLst>
              <a:ext uri="{FF2B5EF4-FFF2-40B4-BE49-F238E27FC236}">
                <a16:creationId xmlns:a16="http://schemas.microsoft.com/office/drawing/2014/main" id="{FA99928D-C027-9194-683B-B07FA5633B79}"/>
              </a:ext>
            </a:extLst>
          </p:cNvPr>
          <p:cNvSpPr/>
          <p:nvPr/>
        </p:nvSpPr>
        <p:spPr>
          <a:xfrm>
            <a:off x="4287355" y="4691897"/>
            <a:ext cx="806484" cy="507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solidFill>
                  <a:schemeClr val="tx1"/>
                </a:solidFill>
              </a:rPr>
              <a:t>Genetic drift</a:t>
            </a:r>
          </a:p>
        </p:txBody>
      </p:sp>
      <p:sp>
        <p:nvSpPr>
          <p:cNvPr id="16" name="Rectangle 15">
            <a:extLst>
              <a:ext uri="{FF2B5EF4-FFF2-40B4-BE49-F238E27FC236}">
                <a16:creationId xmlns:a16="http://schemas.microsoft.com/office/drawing/2014/main" id="{E3EF40DB-F71C-62C4-53B8-C06BB810461C}"/>
              </a:ext>
            </a:extLst>
          </p:cNvPr>
          <p:cNvSpPr/>
          <p:nvPr/>
        </p:nvSpPr>
        <p:spPr>
          <a:xfrm>
            <a:off x="10405767" y="1877214"/>
            <a:ext cx="124507" cy="29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7" name="Arrow: Right 21">
            <a:extLst>
              <a:ext uri="{FF2B5EF4-FFF2-40B4-BE49-F238E27FC236}">
                <a16:creationId xmlns:a16="http://schemas.microsoft.com/office/drawing/2014/main" id="{DA6A580C-0EF7-0CD2-1EA1-63B808312766}"/>
              </a:ext>
            </a:extLst>
          </p:cNvPr>
          <p:cNvSpPr/>
          <p:nvPr/>
        </p:nvSpPr>
        <p:spPr>
          <a:xfrm>
            <a:off x="8351796" y="3572684"/>
            <a:ext cx="598249" cy="176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lowchart: Connector 23">
            <a:extLst>
              <a:ext uri="{FF2B5EF4-FFF2-40B4-BE49-F238E27FC236}">
                <a16:creationId xmlns:a16="http://schemas.microsoft.com/office/drawing/2014/main" id="{DB6763AD-3077-356B-DFB7-7D1D5B0A0EF6}"/>
              </a:ext>
            </a:extLst>
          </p:cNvPr>
          <p:cNvSpPr/>
          <p:nvPr/>
        </p:nvSpPr>
        <p:spPr>
          <a:xfrm rot="20543833">
            <a:off x="4527053" y="3231553"/>
            <a:ext cx="693486" cy="2417504"/>
          </a:xfrm>
          <a:prstGeom prst="flowChartConnector">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lowchart: Connector 24">
            <a:extLst>
              <a:ext uri="{FF2B5EF4-FFF2-40B4-BE49-F238E27FC236}">
                <a16:creationId xmlns:a16="http://schemas.microsoft.com/office/drawing/2014/main" id="{27E29495-E403-93B2-3FFD-51EF373B3C96}"/>
              </a:ext>
            </a:extLst>
          </p:cNvPr>
          <p:cNvSpPr/>
          <p:nvPr/>
        </p:nvSpPr>
        <p:spPr>
          <a:xfrm rot="20543833">
            <a:off x="5156155" y="2991844"/>
            <a:ext cx="476024" cy="788907"/>
          </a:xfrm>
          <a:prstGeom prst="flowChartConnector">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lowchart: Connector 25">
            <a:extLst>
              <a:ext uri="{FF2B5EF4-FFF2-40B4-BE49-F238E27FC236}">
                <a16:creationId xmlns:a16="http://schemas.microsoft.com/office/drawing/2014/main" id="{4FEA1B61-B986-8F0A-C3F6-EC503E68819D}"/>
              </a:ext>
            </a:extLst>
          </p:cNvPr>
          <p:cNvSpPr/>
          <p:nvPr/>
        </p:nvSpPr>
        <p:spPr>
          <a:xfrm rot="20543833">
            <a:off x="6068105" y="2581677"/>
            <a:ext cx="461408" cy="752169"/>
          </a:xfrm>
          <a:prstGeom prst="flowChartConnector">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Flowchart: Connector 26">
            <a:extLst>
              <a:ext uri="{FF2B5EF4-FFF2-40B4-BE49-F238E27FC236}">
                <a16:creationId xmlns:a16="http://schemas.microsoft.com/office/drawing/2014/main" id="{265129B2-013F-74E7-2B16-583859770C98}"/>
              </a:ext>
            </a:extLst>
          </p:cNvPr>
          <p:cNvSpPr/>
          <p:nvPr/>
        </p:nvSpPr>
        <p:spPr>
          <a:xfrm rot="20543833">
            <a:off x="7493632" y="3637712"/>
            <a:ext cx="571672" cy="981023"/>
          </a:xfrm>
          <a:prstGeom prst="flowChartConnector">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7-point Star 21">
            <a:extLst>
              <a:ext uri="{FF2B5EF4-FFF2-40B4-BE49-F238E27FC236}">
                <a16:creationId xmlns:a16="http://schemas.microsoft.com/office/drawing/2014/main" id="{A7707751-D718-9EB2-FFBE-811D91CB6CFE}"/>
              </a:ext>
            </a:extLst>
          </p:cNvPr>
          <p:cNvSpPr/>
          <p:nvPr/>
        </p:nvSpPr>
        <p:spPr>
          <a:xfrm>
            <a:off x="5097503" y="5335166"/>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7-point Star 22">
            <a:extLst>
              <a:ext uri="{FF2B5EF4-FFF2-40B4-BE49-F238E27FC236}">
                <a16:creationId xmlns:a16="http://schemas.microsoft.com/office/drawing/2014/main" id="{0A73552E-73E2-8AA6-3DF9-B0C68F45C4FA}"/>
              </a:ext>
            </a:extLst>
          </p:cNvPr>
          <p:cNvSpPr/>
          <p:nvPr/>
        </p:nvSpPr>
        <p:spPr>
          <a:xfrm>
            <a:off x="4620103" y="3719785"/>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7-point Star 23">
            <a:extLst>
              <a:ext uri="{FF2B5EF4-FFF2-40B4-BE49-F238E27FC236}">
                <a16:creationId xmlns:a16="http://schemas.microsoft.com/office/drawing/2014/main" id="{004AA501-F262-6442-C575-DABC14DF311D}"/>
              </a:ext>
            </a:extLst>
          </p:cNvPr>
          <p:cNvSpPr/>
          <p:nvPr/>
        </p:nvSpPr>
        <p:spPr>
          <a:xfrm>
            <a:off x="4270820" y="3896315"/>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7-point Star 24">
            <a:extLst>
              <a:ext uri="{FF2B5EF4-FFF2-40B4-BE49-F238E27FC236}">
                <a16:creationId xmlns:a16="http://schemas.microsoft.com/office/drawing/2014/main" id="{E56D1ADA-52E9-3906-1441-EF1D3970D461}"/>
              </a:ext>
            </a:extLst>
          </p:cNvPr>
          <p:cNvSpPr/>
          <p:nvPr/>
        </p:nvSpPr>
        <p:spPr>
          <a:xfrm>
            <a:off x="4814657" y="4040141"/>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7-point Star 25">
            <a:extLst>
              <a:ext uri="{FF2B5EF4-FFF2-40B4-BE49-F238E27FC236}">
                <a16:creationId xmlns:a16="http://schemas.microsoft.com/office/drawing/2014/main" id="{DA07954C-C8DA-B169-568A-C25A80A77E5A}"/>
              </a:ext>
            </a:extLst>
          </p:cNvPr>
          <p:cNvSpPr/>
          <p:nvPr/>
        </p:nvSpPr>
        <p:spPr>
          <a:xfrm>
            <a:off x="4916140" y="4204883"/>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7-point Star 26">
            <a:extLst>
              <a:ext uri="{FF2B5EF4-FFF2-40B4-BE49-F238E27FC236}">
                <a16:creationId xmlns:a16="http://schemas.microsoft.com/office/drawing/2014/main" id="{09DF1C86-3DE0-8BFB-B010-75C187EE1AF4}"/>
              </a:ext>
            </a:extLst>
          </p:cNvPr>
          <p:cNvSpPr/>
          <p:nvPr/>
        </p:nvSpPr>
        <p:spPr>
          <a:xfrm>
            <a:off x="4556437" y="4085694"/>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7-point Star 27">
            <a:extLst>
              <a:ext uri="{FF2B5EF4-FFF2-40B4-BE49-F238E27FC236}">
                <a16:creationId xmlns:a16="http://schemas.microsoft.com/office/drawing/2014/main" id="{CB2DCDA4-18B3-9748-C1C1-8F9A741EC94C}"/>
              </a:ext>
            </a:extLst>
          </p:cNvPr>
          <p:cNvSpPr/>
          <p:nvPr/>
        </p:nvSpPr>
        <p:spPr>
          <a:xfrm>
            <a:off x="4840038" y="4741676"/>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7-point Star 28">
            <a:extLst>
              <a:ext uri="{FF2B5EF4-FFF2-40B4-BE49-F238E27FC236}">
                <a16:creationId xmlns:a16="http://schemas.microsoft.com/office/drawing/2014/main" id="{EE1351AA-ED63-9B61-3498-FCBB9B244A37}"/>
              </a:ext>
            </a:extLst>
          </p:cNvPr>
          <p:cNvSpPr/>
          <p:nvPr/>
        </p:nvSpPr>
        <p:spPr>
          <a:xfrm>
            <a:off x="4403615" y="4351014"/>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7-point Star 29">
            <a:extLst>
              <a:ext uri="{FF2B5EF4-FFF2-40B4-BE49-F238E27FC236}">
                <a16:creationId xmlns:a16="http://schemas.microsoft.com/office/drawing/2014/main" id="{FDD9E468-752D-F67B-4384-DFE604BC6156}"/>
              </a:ext>
            </a:extLst>
          </p:cNvPr>
          <p:cNvSpPr/>
          <p:nvPr/>
        </p:nvSpPr>
        <p:spPr>
          <a:xfrm>
            <a:off x="4435448" y="3489244"/>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7-point Star 30">
            <a:extLst>
              <a:ext uri="{FF2B5EF4-FFF2-40B4-BE49-F238E27FC236}">
                <a16:creationId xmlns:a16="http://schemas.microsoft.com/office/drawing/2014/main" id="{8264BC67-F702-5D01-86AA-C53864FC6CA0}"/>
              </a:ext>
            </a:extLst>
          </p:cNvPr>
          <p:cNvSpPr/>
          <p:nvPr/>
        </p:nvSpPr>
        <p:spPr>
          <a:xfrm>
            <a:off x="7839481" y="4032504"/>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7-point Star 31">
            <a:extLst>
              <a:ext uri="{FF2B5EF4-FFF2-40B4-BE49-F238E27FC236}">
                <a16:creationId xmlns:a16="http://schemas.microsoft.com/office/drawing/2014/main" id="{CE3FF4B9-D346-7D5B-85B9-A6801AA9AB99}"/>
              </a:ext>
            </a:extLst>
          </p:cNvPr>
          <p:cNvSpPr/>
          <p:nvPr/>
        </p:nvSpPr>
        <p:spPr>
          <a:xfrm>
            <a:off x="4867341" y="5487430"/>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7-point Star 32">
            <a:extLst>
              <a:ext uri="{FF2B5EF4-FFF2-40B4-BE49-F238E27FC236}">
                <a16:creationId xmlns:a16="http://schemas.microsoft.com/office/drawing/2014/main" id="{DAC05B5A-BD5B-607C-489F-880C625DF980}"/>
              </a:ext>
            </a:extLst>
          </p:cNvPr>
          <p:cNvSpPr/>
          <p:nvPr/>
        </p:nvSpPr>
        <p:spPr>
          <a:xfrm>
            <a:off x="6330003" y="2863162"/>
            <a:ext cx="48190" cy="73637"/>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2898058-1EB8-C168-C164-0C657227C8C5}"/>
              </a:ext>
            </a:extLst>
          </p:cNvPr>
          <p:cNvSpPr/>
          <p:nvPr/>
        </p:nvSpPr>
        <p:spPr>
          <a:xfrm>
            <a:off x="7743273" y="3227785"/>
            <a:ext cx="482547" cy="263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chemeClr val="tx1"/>
                </a:solidFill>
              </a:rPr>
              <a:t>Pop B</a:t>
            </a:r>
          </a:p>
        </p:txBody>
      </p:sp>
      <p:sp>
        <p:nvSpPr>
          <p:cNvPr id="53" name="Rectangle 52">
            <a:extLst>
              <a:ext uri="{FF2B5EF4-FFF2-40B4-BE49-F238E27FC236}">
                <a16:creationId xmlns:a16="http://schemas.microsoft.com/office/drawing/2014/main" id="{EA15FC9B-787A-CECF-9670-DEE5B3497EA3}"/>
              </a:ext>
            </a:extLst>
          </p:cNvPr>
          <p:cNvSpPr/>
          <p:nvPr/>
        </p:nvSpPr>
        <p:spPr>
          <a:xfrm>
            <a:off x="4164901" y="2824096"/>
            <a:ext cx="482547" cy="263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chemeClr val="tx1"/>
                </a:solidFill>
              </a:rPr>
              <a:t>Pop A</a:t>
            </a:r>
          </a:p>
        </p:txBody>
      </p:sp>
      <p:sp>
        <p:nvSpPr>
          <p:cNvPr id="59" name="Triangle 58">
            <a:extLst>
              <a:ext uri="{FF2B5EF4-FFF2-40B4-BE49-F238E27FC236}">
                <a16:creationId xmlns:a16="http://schemas.microsoft.com/office/drawing/2014/main" id="{E526BE7D-836D-A61C-F862-BE794FBAB065}"/>
              </a:ext>
            </a:extLst>
          </p:cNvPr>
          <p:cNvSpPr/>
          <p:nvPr/>
        </p:nvSpPr>
        <p:spPr>
          <a:xfrm>
            <a:off x="10909195" y="5280773"/>
            <a:ext cx="104589" cy="12175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9132016-FDF9-64C7-D8CE-62F04D4B14F2}"/>
              </a:ext>
            </a:extLst>
          </p:cNvPr>
          <p:cNvSpPr/>
          <p:nvPr/>
        </p:nvSpPr>
        <p:spPr>
          <a:xfrm>
            <a:off x="10937475" y="5529829"/>
            <a:ext cx="48028" cy="1894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273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37AC43-375E-D372-25C2-4A85A3C0F675}"/>
              </a:ext>
            </a:extLst>
          </p:cNvPr>
          <p:cNvSpPr>
            <a:spLocks noGrp="1"/>
          </p:cNvSpPr>
          <p:nvPr>
            <p:ph idx="1"/>
          </p:nvPr>
        </p:nvSpPr>
        <p:spPr>
          <a:xfrm>
            <a:off x="518668" y="1551378"/>
            <a:ext cx="11122470" cy="4414600"/>
          </a:xfrm>
        </p:spPr>
        <p:txBody>
          <a:bodyPr>
            <a:normAutofit/>
          </a:bodyPr>
          <a:lstStyle/>
          <a:p>
            <a:pPr>
              <a:buFont typeface="Arial" panose="020B0604020202020204" pitchFamily="34" charset="0"/>
              <a:buChar char="•"/>
            </a:pPr>
            <a:r>
              <a:rPr lang="en-ZA" dirty="0">
                <a:latin typeface="Aptos" panose="020B0004020202020204" pitchFamily="34" charset="0"/>
              </a:rPr>
              <a:t>To improve PRS utility, we need more GWAS studies in diverse populations.</a:t>
            </a:r>
          </a:p>
          <a:p>
            <a:pPr>
              <a:buFont typeface="Arial" panose="020B0604020202020204" pitchFamily="34" charset="0"/>
              <a:buChar char="•"/>
            </a:pPr>
            <a:r>
              <a:rPr lang="en-ZA" dirty="0">
                <a:latin typeface="Aptos" panose="020B0004020202020204" pitchFamily="34" charset="0"/>
              </a:rPr>
              <a:t>PRS should be integrated with non-genetic risk factors to enhance prediction accuracy.</a:t>
            </a:r>
          </a:p>
          <a:p>
            <a:pPr>
              <a:buFont typeface="Arial" panose="020B0604020202020204" pitchFamily="34" charset="0"/>
              <a:buChar char="•"/>
            </a:pPr>
            <a:r>
              <a:rPr lang="en-ZA" dirty="0">
                <a:latin typeface="Aptos" panose="020B0004020202020204" pitchFamily="34" charset="0"/>
              </a:rPr>
              <a:t>Future research should also focus on clinical guidelines for incorporating PRS into routine healthcare.</a:t>
            </a:r>
          </a:p>
          <a:p>
            <a:pPr marL="0" indent="0">
              <a:buNone/>
            </a:pPr>
            <a:endParaRPr lang="en-US" dirty="0">
              <a:latin typeface="Aptos" panose="020B0004020202020204" pitchFamily="34" charset="0"/>
            </a:endParaRPr>
          </a:p>
        </p:txBody>
      </p:sp>
      <p:sp>
        <p:nvSpPr>
          <p:cNvPr id="4" name="Title 3">
            <a:extLst>
              <a:ext uri="{FF2B5EF4-FFF2-40B4-BE49-F238E27FC236}">
                <a16:creationId xmlns:a16="http://schemas.microsoft.com/office/drawing/2014/main" id="{69123C3F-C890-DB2A-9A29-4BB02B7BBB2E}"/>
              </a:ext>
            </a:extLst>
          </p:cNvPr>
          <p:cNvSpPr>
            <a:spLocks noGrp="1"/>
          </p:cNvSpPr>
          <p:nvPr>
            <p:ph type="title"/>
          </p:nvPr>
        </p:nvSpPr>
        <p:spPr/>
        <p:txBody>
          <a:bodyPr/>
          <a:lstStyle/>
          <a:p>
            <a:r>
              <a:rPr lang="en-US" dirty="0"/>
              <a:t>Future Directions </a:t>
            </a:r>
          </a:p>
        </p:txBody>
      </p:sp>
      <p:pic>
        <p:nvPicPr>
          <p:cNvPr id="5" name="Picture 4" descr="A colorful circle with lines and dots&#10;&#10;Description automatically generated">
            <a:extLst>
              <a:ext uri="{FF2B5EF4-FFF2-40B4-BE49-F238E27FC236}">
                <a16:creationId xmlns:a16="http://schemas.microsoft.com/office/drawing/2014/main" id="{83A1F1DA-EE10-3EBB-0CA7-17361F148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266705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9ACCC-2038-B1FE-F105-0A3BA7997332}"/>
              </a:ext>
            </a:extLst>
          </p:cNvPr>
          <p:cNvSpPr>
            <a:spLocks noGrp="1"/>
          </p:cNvSpPr>
          <p:nvPr>
            <p:ph type="title"/>
          </p:nvPr>
        </p:nvSpPr>
        <p:spPr/>
        <p:txBody>
          <a:bodyPr/>
          <a:lstStyle/>
          <a:p>
            <a:r>
              <a:rPr lang="en-US" dirty="0"/>
              <a:t>Recommended reading</a:t>
            </a:r>
          </a:p>
        </p:txBody>
      </p:sp>
      <p:pic>
        <p:nvPicPr>
          <p:cNvPr id="5" name="Picture 4" descr="A colorful circle with lines and dots&#10;&#10;Description automatically generated">
            <a:extLst>
              <a:ext uri="{FF2B5EF4-FFF2-40B4-BE49-F238E27FC236}">
                <a16:creationId xmlns:a16="http://schemas.microsoft.com/office/drawing/2014/main" id="{91C74316-C1BF-6549-B361-8CA5A56FD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9" name="TextBox 8">
            <a:extLst>
              <a:ext uri="{FF2B5EF4-FFF2-40B4-BE49-F238E27FC236}">
                <a16:creationId xmlns:a16="http://schemas.microsoft.com/office/drawing/2014/main" id="{FFF2ACEF-5810-1E92-0593-FAD1FA93FFA9}"/>
              </a:ext>
            </a:extLst>
          </p:cNvPr>
          <p:cNvSpPr txBox="1"/>
          <p:nvPr/>
        </p:nvSpPr>
        <p:spPr>
          <a:xfrm>
            <a:off x="4384964" y="4468091"/>
            <a:ext cx="184731" cy="369332"/>
          </a:xfrm>
          <a:prstGeom prst="rect">
            <a:avLst/>
          </a:prstGeom>
          <a:noFill/>
        </p:spPr>
        <p:txBody>
          <a:bodyPr wrap="none" rtlCol="0">
            <a:spAutoFit/>
          </a:bodyPr>
          <a:lstStyle/>
          <a:p>
            <a:endParaRPr lang="en-US" dirty="0"/>
          </a:p>
        </p:txBody>
      </p:sp>
      <p:sp>
        <p:nvSpPr>
          <p:cNvPr id="10" name="Shape 285">
            <a:extLst>
              <a:ext uri="{FF2B5EF4-FFF2-40B4-BE49-F238E27FC236}">
                <a16:creationId xmlns:a16="http://schemas.microsoft.com/office/drawing/2014/main" id="{8566B407-F30A-5871-C5AA-4BA9E7774F6E}"/>
              </a:ext>
            </a:extLst>
          </p:cNvPr>
          <p:cNvSpPr txBox="1">
            <a:spLocks/>
          </p:cNvSpPr>
          <p:nvPr/>
        </p:nvSpPr>
        <p:spPr>
          <a:xfrm>
            <a:off x="249381" y="1464465"/>
            <a:ext cx="11106191" cy="5106976"/>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Blip>
                <a:blip r:embed="rId3"/>
              </a:buBlip>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Blip>
                <a:blip r:embed="rId3"/>
              </a:buBlip>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Blip>
                <a:blip r:embed="rId3"/>
              </a:buBlip>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Blip>
                <a:blip r:embed="rId3"/>
              </a:buBlip>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Blip>
                <a:blip r:embed="rId3"/>
              </a:buBlip>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287519">
              <a:spcBef>
                <a:spcPts val="1547"/>
              </a:spcBef>
              <a:buSzPct val="30000"/>
              <a:buFont typeface="Arial" panose="020B0604020202020204" pitchFamily="34" charset="0"/>
              <a:buChar char="•"/>
              <a:defRPr sz="2100"/>
            </a:pPr>
            <a:r>
              <a:rPr lang="en-ZA" sz="2000" b="1" dirty="0" err="1">
                <a:latin typeface="Aptos" panose="020B0004020202020204" pitchFamily="34" charset="0"/>
                <a:cs typeface="Gill Sans SemiBold" panose="020B0502020104020203" pitchFamily="34" charset="-79"/>
              </a:rPr>
              <a:t>Dudbridge</a:t>
            </a:r>
            <a:r>
              <a:rPr lang="en-ZA" sz="2000" b="1" dirty="0">
                <a:latin typeface="Aptos" panose="020B0004020202020204" pitchFamily="34" charset="0"/>
                <a:cs typeface="Gill Sans SemiBold" panose="020B0502020104020203" pitchFamily="34" charset="-79"/>
              </a:rPr>
              <a:t> et al 2013. “Power and predictive accuracy of polygenic risk scores”.  (</a:t>
            </a:r>
            <a:r>
              <a:rPr lang="en-ZA" sz="2000" b="1" dirty="0">
                <a:latin typeface="Aptos" panose="020B0004020202020204" pitchFamily="34" charset="0"/>
                <a:cs typeface="Gill Sans SemiBold" panose="020B0502020104020203" pitchFamily="34" charset="-79"/>
                <a:hlinkClick r:id="rId4"/>
              </a:rPr>
              <a:t>https://journals.plos.org/plosgenetics/article?id=10.1371/journal.pgen.1003348</a:t>
            </a:r>
            <a:r>
              <a:rPr lang="en-ZA" sz="2000" b="1" dirty="0">
                <a:latin typeface="Aptos" panose="020B0004020202020204" pitchFamily="34" charset="0"/>
                <a:cs typeface="Gill Sans SemiBold" panose="020B0502020104020203" pitchFamily="34" charset="-79"/>
              </a:rPr>
              <a:t> </a:t>
            </a:r>
            <a:r>
              <a:rPr lang="en-ZA" sz="2000" b="1" u="none" strike="noStrike" dirty="0">
                <a:effectLst/>
                <a:latin typeface="Aptos" panose="020B0004020202020204" pitchFamily="34" charset="0"/>
                <a:cs typeface="Gill Sans SemiBold" panose="020B0502020104020203" pitchFamily="34" charset="-79"/>
              </a:rPr>
              <a:t>)</a:t>
            </a:r>
          </a:p>
          <a:p>
            <a:pPr defTabSz="287519">
              <a:spcBef>
                <a:spcPts val="1547"/>
              </a:spcBef>
              <a:buSzPct val="30000"/>
              <a:buFont typeface="Arial" panose="020B0604020202020204" pitchFamily="34" charset="0"/>
              <a:buChar char="•"/>
              <a:defRPr sz="2100"/>
            </a:pPr>
            <a:endParaRPr lang="en-ZA" sz="2000" b="1" u="none" strike="noStrike" dirty="0">
              <a:effectLst/>
              <a:latin typeface="Aptos" panose="020B0004020202020204" pitchFamily="34" charset="0"/>
              <a:cs typeface="Gill Sans SemiBold" panose="020B0502020104020203" pitchFamily="34" charset="-79"/>
            </a:endParaRPr>
          </a:p>
          <a:p>
            <a:pPr defTabSz="287519">
              <a:spcBef>
                <a:spcPts val="1547"/>
              </a:spcBef>
              <a:buSzPct val="30000"/>
              <a:buFont typeface="Courier New" panose="02070309020205020404" pitchFamily="49" charset="0"/>
              <a:buChar char="o"/>
              <a:defRPr sz="2100"/>
            </a:pPr>
            <a:r>
              <a:rPr lang="en-ZA" sz="2000" b="1" dirty="0">
                <a:latin typeface="Aptos" panose="020B0004020202020204" pitchFamily="34" charset="0"/>
                <a:cs typeface="Gill Sans SemiBold" panose="020B0502020104020203" pitchFamily="34" charset="-79"/>
              </a:rPr>
              <a:t>Choi et al 2020. “A guide to performing polygenic risk score analyses”.  (</a:t>
            </a:r>
            <a:r>
              <a:rPr lang="en-ZA" sz="2000" b="1" dirty="0">
                <a:latin typeface="Aptos" panose="020B0004020202020204" pitchFamily="34" charset="0"/>
                <a:cs typeface="Gill Sans SemiBold" panose="020B0502020104020203" pitchFamily="34" charset="-79"/>
                <a:hlinkClick r:id="rId5"/>
              </a:rPr>
              <a:t>https://doi.org/10.1101/416545</a:t>
            </a:r>
            <a:r>
              <a:rPr lang="en-ZA" sz="2000" b="1" dirty="0">
                <a:latin typeface="Aptos" panose="020B0004020202020204" pitchFamily="34" charset="0"/>
                <a:cs typeface="Gill Sans SemiBold" panose="020B0502020104020203" pitchFamily="34" charset="-79"/>
              </a:rPr>
              <a:t>) </a:t>
            </a:r>
          </a:p>
          <a:p>
            <a:pPr defTabSz="287519">
              <a:spcBef>
                <a:spcPts val="1547"/>
              </a:spcBef>
              <a:buSzPct val="30000"/>
              <a:buFont typeface="Courier New" panose="02070309020205020404" pitchFamily="49" charset="0"/>
              <a:buChar char="o"/>
              <a:defRPr sz="2100"/>
            </a:pPr>
            <a:endParaRPr lang="en-ZA" sz="2000" b="1" dirty="0">
              <a:latin typeface="Aptos" panose="020B0004020202020204" pitchFamily="34" charset="0"/>
              <a:cs typeface="Gill Sans SemiBold" panose="020B0502020104020203" pitchFamily="34" charset="-79"/>
            </a:endParaRPr>
          </a:p>
          <a:p>
            <a:pPr defTabSz="287519">
              <a:spcBef>
                <a:spcPts val="1547"/>
              </a:spcBef>
              <a:buSzPct val="30000"/>
              <a:buFont typeface="Courier New" panose="02070309020205020404" pitchFamily="49" charset="0"/>
              <a:buChar char="o"/>
              <a:defRPr sz="2100"/>
            </a:pPr>
            <a:r>
              <a:rPr lang="en-ZA" sz="2000" b="1" dirty="0">
                <a:latin typeface="Aptos" panose="020B0004020202020204" pitchFamily="34" charset="0"/>
                <a:cs typeface="Gill Sans SemiBold" panose="020B0502020104020203" pitchFamily="34" charset="-79"/>
              </a:rPr>
              <a:t>Martin et al 2017. “Human </a:t>
            </a:r>
            <a:r>
              <a:rPr lang="en-ZA" sz="2000" b="1" dirty="0" err="1">
                <a:latin typeface="Aptos" panose="020B0004020202020204" pitchFamily="34" charset="0"/>
                <a:cs typeface="Gill Sans SemiBold" panose="020B0502020104020203" pitchFamily="34" charset="-79"/>
              </a:rPr>
              <a:t>demogrphic</a:t>
            </a:r>
            <a:r>
              <a:rPr lang="en-ZA" sz="2000" b="1" dirty="0">
                <a:latin typeface="Aptos" panose="020B0004020202020204" pitchFamily="34" charset="0"/>
                <a:cs typeface="Gill Sans SemiBold" panose="020B0502020104020203" pitchFamily="34" charset="-79"/>
              </a:rPr>
              <a:t> history impacts genetic risk prediction across diverse populations (</a:t>
            </a:r>
            <a:r>
              <a:rPr lang="en-ZA" sz="2000" b="1" dirty="0">
                <a:latin typeface="Aptos" panose="020B0004020202020204" pitchFamily="34" charset="0"/>
                <a:cs typeface="Gill Sans SemiBold" panose="020B0502020104020203" pitchFamily="34" charset="-79"/>
                <a:hlinkClick r:id="rId6"/>
              </a:rPr>
              <a:t>https://pmc.ncbi.nlm.nih.gov/articles/PMC5384097/</a:t>
            </a:r>
            <a:r>
              <a:rPr lang="en-ZA" sz="2000" b="1" dirty="0">
                <a:latin typeface="Aptos" panose="020B0004020202020204" pitchFamily="34" charset="0"/>
                <a:cs typeface="Gill Sans SemiBold" panose="020B0502020104020203" pitchFamily="34" charset="-79"/>
              </a:rPr>
              <a:t> ) </a:t>
            </a:r>
          </a:p>
          <a:p>
            <a:pPr defTabSz="287519">
              <a:spcBef>
                <a:spcPts val="1547"/>
              </a:spcBef>
              <a:buSzPct val="30000"/>
              <a:buFont typeface="Courier New" panose="02070309020205020404" pitchFamily="49" charset="0"/>
              <a:buChar char="o"/>
              <a:defRPr sz="2100"/>
            </a:pPr>
            <a:endParaRPr lang="en-ZA" sz="2000" b="1" dirty="0">
              <a:latin typeface="Aptos" panose="020B0004020202020204" pitchFamily="34" charset="0"/>
              <a:cs typeface="Gill Sans SemiBold" panose="020B0502020104020203" pitchFamily="34" charset="-79"/>
            </a:endParaRPr>
          </a:p>
          <a:p>
            <a:pPr defTabSz="287519">
              <a:spcBef>
                <a:spcPts val="1547"/>
              </a:spcBef>
              <a:buSzPct val="30000"/>
              <a:buFont typeface="Courier New" panose="02070309020205020404" pitchFamily="49" charset="0"/>
              <a:buChar char="o"/>
              <a:defRPr sz="2100"/>
            </a:pPr>
            <a:r>
              <a:rPr lang="en-ZA" sz="2000" b="1" u="none" strike="noStrike" dirty="0">
                <a:effectLst/>
                <a:latin typeface="Aptos" panose="020B0004020202020204" pitchFamily="34" charset="0"/>
                <a:cs typeface="Gill Sans SemiBold" panose="020B0502020104020203" pitchFamily="34" charset="-79"/>
              </a:rPr>
              <a:t>Ndong Sima et al 2024. “Methodologies underpinning polygenic risk scores estimation: a comprehensive overview”. (</a:t>
            </a:r>
            <a:r>
              <a:rPr lang="en-ZA" sz="2000" b="1" u="none" strike="noStrike" dirty="0">
                <a:effectLst/>
                <a:latin typeface="Aptos" panose="020B0004020202020204" pitchFamily="34" charset="0"/>
                <a:cs typeface="Gill Sans SemiBold" panose="020B0502020104020203" pitchFamily="34" charset="-79"/>
                <a:hlinkClick r:id="rId7"/>
              </a:rPr>
              <a:t>https://pmc.ncbi.nlm.nih.gov/articles/PMC11522080/</a:t>
            </a:r>
            <a:r>
              <a:rPr lang="en-ZA" sz="2000" b="1" u="none" strike="noStrike" dirty="0">
                <a:effectLst/>
                <a:latin typeface="Aptos" panose="020B0004020202020204" pitchFamily="34" charset="0"/>
                <a:cs typeface="Gill Sans SemiBold" panose="020B0502020104020203" pitchFamily="34" charset="-79"/>
              </a:rPr>
              <a:t>)    </a:t>
            </a:r>
            <a:endParaRPr lang="en-ZA" sz="2000" b="1" dirty="0">
              <a:latin typeface="Aptos" panose="020B0004020202020204" pitchFamily="34" charset="0"/>
              <a:cs typeface="Gill Sans SemiBold" panose="020B0502020104020203" pitchFamily="34" charset="-79"/>
            </a:endParaRPr>
          </a:p>
        </p:txBody>
      </p:sp>
    </p:spTree>
    <p:extLst>
      <p:ext uri="{BB962C8B-B14F-4D97-AF65-F5344CB8AC3E}">
        <p14:creationId xmlns:p14="http://schemas.microsoft.com/office/powerpoint/2010/main" val="8135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Photo by ...">
            <a:extLst>
              <a:ext uri="{FF2B5EF4-FFF2-40B4-BE49-F238E27FC236}">
                <a16:creationId xmlns:a16="http://schemas.microsoft.com/office/drawing/2014/main" id="{B771A239-7A8C-2444-AA6D-1DEFD6A71A75}"/>
              </a:ext>
            </a:extLst>
          </p:cNvPr>
          <p:cNvSpPr txBox="1"/>
          <p:nvPr/>
        </p:nvSpPr>
        <p:spPr>
          <a:xfrm>
            <a:off x="10214658" y="6364406"/>
            <a:ext cx="1285239" cy="230832"/>
          </a:xfrm>
          <a:prstGeom prst="rect">
            <a:avLst/>
          </a:prstGeom>
          <a:noFill/>
        </p:spPr>
        <p:txBody>
          <a:bodyPr wrap="square" rtlCol="0">
            <a:spAutoFit/>
          </a:bodyPr>
          <a:lstStyle/>
          <a:p>
            <a:pPr algn="r"/>
            <a:r>
              <a:rPr lang="en-GB" sz="900">
                <a:solidFill>
                  <a:schemeClr val="bg1">
                    <a:lumMod val="95000"/>
                  </a:schemeClr>
                </a:solidFill>
                <a:latin typeface="Trebuchet MS" panose="020B0703020202090204" pitchFamily="34" charset="0"/>
              </a:rPr>
              <a:t>Photo by Stefan Els</a:t>
            </a:r>
          </a:p>
        </p:txBody>
      </p:sp>
      <p:sp>
        <p:nvSpPr>
          <p:cNvPr id="6" name="Round Single Corner of Rectangle ">
            <a:extLst>
              <a:ext uri="{FF2B5EF4-FFF2-40B4-BE49-F238E27FC236}">
                <a16:creationId xmlns:a16="http://schemas.microsoft.com/office/drawing/2014/main" id="{A2A7F4FA-0D31-47C4-81F2-46112F27E962}"/>
              </a:ext>
            </a:extLst>
          </p:cNvPr>
          <p:cNvSpPr/>
          <p:nvPr/>
        </p:nvSpPr>
        <p:spPr>
          <a:xfrm rot="5400000">
            <a:off x="842973" y="1069579"/>
            <a:ext cx="1942572" cy="3101468"/>
          </a:xfrm>
          <a:prstGeom prst="round1Rect">
            <a:avLst/>
          </a:prstGeom>
          <a:solidFill>
            <a:srgbClr val="4D535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a:extLst>
              <a:ext uri="{FF2B5EF4-FFF2-40B4-BE49-F238E27FC236}">
                <a16:creationId xmlns:a16="http://schemas.microsoft.com/office/drawing/2014/main" id="{92594D96-EC07-4657-9D68-83735F808368}"/>
              </a:ext>
            </a:extLst>
          </p:cNvPr>
          <p:cNvSpPr txBox="1"/>
          <p:nvPr/>
        </p:nvSpPr>
        <p:spPr>
          <a:xfrm>
            <a:off x="534088" y="1870249"/>
            <a:ext cx="2708645" cy="1631216"/>
          </a:xfrm>
          <a:prstGeom prst="rect">
            <a:avLst/>
          </a:prstGeom>
          <a:solidFill>
            <a:schemeClr val="bg2">
              <a:alpha val="0"/>
            </a:schemeClr>
          </a:solidFill>
        </p:spPr>
        <p:txBody>
          <a:bodyPr wrap="square" rtlCol="0" anchor="t">
            <a:spAutoFit/>
          </a:bodyPr>
          <a:lstStyle/>
          <a:p>
            <a:pPr>
              <a:lnSpc>
                <a:spcPts val="4000"/>
              </a:lnSpc>
            </a:pPr>
            <a:r>
              <a:rPr lang="en-US" sz="4000" b="1">
                <a:solidFill>
                  <a:schemeClr val="bg1"/>
                </a:solidFill>
                <a:latin typeface="Trebuchet MS" panose="020B0703020202090204" pitchFamily="34" charset="0"/>
              </a:rPr>
              <a:t>Thank you</a:t>
            </a:r>
          </a:p>
          <a:p>
            <a:pPr>
              <a:lnSpc>
                <a:spcPts val="4000"/>
              </a:lnSpc>
            </a:pPr>
            <a:r>
              <a:rPr lang="en-US" sz="4000" b="1" err="1">
                <a:solidFill>
                  <a:schemeClr val="bg1"/>
                </a:solidFill>
                <a:latin typeface="Trebuchet MS" panose="020B0703020202090204" pitchFamily="34" charset="0"/>
              </a:rPr>
              <a:t>Enkosi</a:t>
            </a:r>
            <a:endParaRPr lang="en-US" sz="4000" b="1">
              <a:solidFill>
                <a:schemeClr val="bg1"/>
              </a:solidFill>
              <a:latin typeface="Trebuchet MS" panose="020B0703020202090204" pitchFamily="34" charset="0"/>
            </a:endParaRPr>
          </a:p>
          <a:p>
            <a:pPr>
              <a:lnSpc>
                <a:spcPts val="4000"/>
              </a:lnSpc>
            </a:pPr>
            <a:r>
              <a:rPr lang="en-US" sz="4000" b="1" err="1">
                <a:solidFill>
                  <a:schemeClr val="bg1"/>
                </a:solidFill>
                <a:latin typeface="Trebuchet MS" panose="020B0703020202090204" pitchFamily="34" charset="0"/>
              </a:rPr>
              <a:t>Dankie</a:t>
            </a:r>
            <a:endParaRPr lang="en-US" sz="4000" b="1">
              <a:solidFill>
                <a:schemeClr val="bg1"/>
              </a:solidFill>
              <a:latin typeface="Trebuchet MS" panose="020B0703020202090204" pitchFamily="34" charset="0"/>
            </a:endParaRPr>
          </a:p>
        </p:txBody>
      </p:sp>
      <p:pic>
        <p:nvPicPr>
          <p:cNvPr id="4" name="Picture 3" descr="A colorful circle with lines and dots&#10;&#10;Description automatically generated">
            <a:extLst>
              <a:ext uri="{FF2B5EF4-FFF2-40B4-BE49-F238E27FC236}">
                <a16:creationId xmlns:a16="http://schemas.microsoft.com/office/drawing/2014/main" id="{BA8BF626-78C5-CD29-B061-91C0DFCB1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2074" y="461714"/>
            <a:ext cx="2012315" cy="383540"/>
          </a:xfrm>
          <a:prstGeom prst="rect">
            <a:avLst/>
          </a:prstGeom>
        </p:spPr>
      </p:pic>
    </p:spTree>
    <p:extLst>
      <p:ext uri="{BB962C8B-B14F-4D97-AF65-F5344CB8AC3E}">
        <p14:creationId xmlns:p14="http://schemas.microsoft.com/office/powerpoint/2010/main" val="102834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B1EA54D1-E7D1-A740-AA26-B16D16042E22}"/>
              </a:ext>
            </a:extLst>
          </p:cNvPr>
          <p:cNvSpPr>
            <a:spLocks noGrp="1"/>
          </p:cNvSpPr>
          <p:nvPr>
            <p:ph idx="1"/>
          </p:nvPr>
        </p:nvSpPr>
        <p:spPr>
          <a:xfrm>
            <a:off x="518668" y="1468588"/>
            <a:ext cx="11122470" cy="4940002"/>
          </a:xfrm>
        </p:spPr>
        <p:txBody>
          <a:bodyPr>
            <a:normAutofit/>
          </a:bodyPr>
          <a:lstStyle/>
          <a:p>
            <a:pPr marL="457200" indent="-457200">
              <a:buAutoNum type="arabicPeriod"/>
            </a:pPr>
            <a:r>
              <a:rPr lang="en-GB" dirty="0"/>
              <a:t>Understand the concept of genetic risk</a:t>
            </a:r>
          </a:p>
          <a:p>
            <a:pPr marL="457200" indent="-457200">
              <a:buAutoNum type="arabicPeriod"/>
            </a:pPr>
            <a:r>
              <a:rPr lang="en-GB" dirty="0"/>
              <a:t>Define and explain polygenic risk scores (PRS)</a:t>
            </a:r>
          </a:p>
          <a:p>
            <a:pPr marL="457200" indent="-457200">
              <a:buAutoNum type="arabicPeriod"/>
            </a:pPr>
            <a:r>
              <a:rPr lang="en-GB" dirty="0"/>
              <a:t>Describe the computation of PRS</a:t>
            </a:r>
          </a:p>
          <a:p>
            <a:pPr marL="457200" indent="-457200">
              <a:buAutoNum type="arabicPeriod"/>
            </a:pPr>
            <a:r>
              <a:rPr lang="en-GB" dirty="0"/>
              <a:t>Discuss the Applications of PRS</a:t>
            </a:r>
          </a:p>
          <a:p>
            <a:pPr marL="457200" indent="-457200">
              <a:buAutoNum type="arabicPeriod"/>
            </a:pPr>
            <a:r>
              <a:rPr lang="en-GB" dirty="0"/>
              <a:t>Evaluate the Limitations and Challenges of PRS</a:t>
            </a:r>
          </a:p>
          <a:p>
            <a:pPr marL="457200" indent="-457200">
              <a:buAutoNum type="arabicPeriod"/>
            </a:pPr>
            <a:r>
              <a:rPr lang="en-GB" dirty="0"/>
              <a:t>Explore Future Directions in PRS research</a:t>
            </a:r>
          </a:p>
        </p:txBody>
      </p:sp>
      <p:sp>
        <p:nvSpPr>
          <p:cNvPr id="14" name="Title 13">
            <a:extLst>
              <a:ext uri="{FF2B5EF4-FFF2-40B4-BE49-F238E27FC236}">
                <a16:creationId xmlns:a16="http://schemas.microsoft.com/office/drawing/2014/main" id="{8E3A3F8C-6230-504C-8AFC-31068B2D2720}"/>
              </a:ext>
            </a:extLst>
          </p:cNvPr>
          <p:cNvSpPr>
            <a:spLocks noGrp="1"/>
          </p:cNvSpPr>
          <p:nvPr>
            <p:ph type="title"/>
          </p:nvPr>
        </p:nvSpPr>
        <p:spPr/>
        <p:txBody>
          <a:bodyPr/>
          <a:lstStyle/>
          <a:p>
            <a:r>
              <a:rPr lang="en-GB" dirty="0"/>
              <a:t>Lecture Objectives</a:t>
            </a:r>
          </a:p>
        </p:txBody>
      </p:sp>
      <p:pic>
        <p:nvPicPr>
          <p:cNvPr id="2" name="Picture 1" descr="A colorful circle with lines and dots&#10;&#10;Description automatically generated">
            <a:extLst>
              <a:ext uri="{FF2B5EF4-FFF2-40B4-BE49-F238E27FC236}">
                <a16:creationId xmlns:a16="http://schemas.microsoft.com/office/drawing/2014/main" id="{095C236D-E82F-7AEA-0870-51A2246DF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Tree>
    <p:extLst>
      <p:ext uri="{BB962C8B-B14F-4D97-AF65-F5344CB8AC3E}">
        <p14:creationId xmlns:p14="http://schemas.microsoft.com/office/powerpoint/2010/main" val="2180766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AE3AF-BCF5-EBB3-49EB-702CB026FDBA}"/>
              </a:ext>
            </a:extLst>
          </p:cNvPr>
          <p:cNvSpPr>
            <a:spLocks noGrp="1"/>
          </p:cNvSpPr>
          <p:nvPr>
            <p:ph type="title"/>
          </p:nvPr>
        </p:nvSpPr>
        <p:spPr>
          <a:xfrm>
            <a:off x="518668" y="286559"/>
            <a:ext cx="5785365" cy="1019176"/>
          </a:xfrm>
        </p:spPr>
        <p:txBody>
          <a:bodyPr/>
          <a:lstStyle/>
          <a:p>
            <a:r>
              <a:rPr lang="en-US" dirty="0"/>
              <a:t>GWAS results as our starting point</a:t>
            </a:r>
          </a:p>
        </p:txBody>
      </p:sp>
      <p:pic>
        <p:nvPicPr>
          <p:cNvPr id="7" name="Picture 6" descr="A colorful circle with lines and dots&#10;&#10;Description automatically generated">
            <a:extLst>
              <a:ext uri="{FF2B5EF4-FFF2-40B4-BE49-F238E27FC236}">
                <a16:creationId xmlns:a16="http://schemas.microsoft.com/office/drawing/2014/main" id="{9999734B-6E92-742E-7322-FEB291A83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pic>
        <p:nvPicPr>
          <p:cNvPr id="5" name="object 3">
            <a:extLst>
              <a:ext uri="{FF2B5EF4-FFF2-40B4-BE49-F238E27FC236}">
                <a16:creationId xmlns:a16="http://schemas.microsoft.com/office/drawing/2014/main" id="{3C8BDCB5-0BB0-B2B5-A118-707EF9312DC3}"/>
              </a:ext>
            </a:extLst>
          </p:cNvPr>
          <p:cNvPicPr/>
          <p:nvPr/>
        </p:nvPicPr>
        <p:blipFill>
          <a:blip r:embed="rId4" cstate="print"/>
          <a:stretch>
            <a:fillRect/>
          </a:stretch>
        </p:blipFill>
        <p:spPr>
          <a:xfrm>
            <a:off x="1968600" y="1816165"/>
            <a:ext cx="7943734" cy="4379773"/>
          </a:xfrm>
          <a:prstGeom prst="rect">
            <a:avLst/>
          </a:prstGeom>
        </p:spPr>
      </p:pic>
    </p:spTree>
    <p:extLst>
      <p:ext uri="{BB962C8B-B14F-4D97-AF65-F5344CB8AC3E}">
        <p14:creationId xmlns:p14="http://schemas.microsoft.com/office/powerpoint/2010/main" val="208103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F4A656-B7DE-4E5F-8055-AB6140B7ADD9}"/>
              </a:ext>
            </a:extLst>
          </p:cNvPr>
          <p:cNvSpPr>
            <a:spLocks noGrp="1"/>
          </p:cNvSpPr>
          <p:nvPr>
            <p:ph idx="1"/>
          </p:nvPr>
        </p:nvSpPr>
        <p:spPr>
          <a:xfrm>
            <a:off x="518668" y="1496291"/>
            <a:ext cx="5227039" cy="5016936"/>
          </a:xfrm>
        </p:spPr>
        <p:txBody>
          <a:bodyPr>
            <a:normAutofit/>
          </a:bodyPr>
          <a:lstStyle/>
          <a:p>
            <a:r>
              <a:rPr lang="en-US" dirty="0">
                <a:latin typeface="Aptos" panose="020B0004020202020204" pitchFamily="34" charset="0"/>
              </a:rPr>
              <a:t>PRS is a numerical estimate of an individual’s genetic </a:t>
            </a:r>
            <a:r>
              <a:rPr lang="en-US" b="1" dirty="0">
                <a:latin typeface="Aptos" panose="020B0004020202020204" pitchFamily="34" charset="0"/>
              </a:rPr>
              <a:t>predisposition</a:t>
            </a:r>
            <a:r>
              <a:rPr lang="en-US" dirty="0">
                <a:latin typeface="Aptos" panose="020B0004020202020204" pitchFamily="34" charset="0"/>
              </a:rPr>
              <a:t> to a trait or disease</a:t>
            </a:r>
          </a:p>
          <a:p>
            <a:endParaRPr lang="en-US" dirty="0">
              <a:latin typeface="Aptos" panose="020B0004020202020204" pitchFamily="34" charset="0"/>
            </a:endParaRPr>
          </a:p>
          <a:p>
            <a:r>
              <a:rPr lang="en-US" dirty="0">
                <a:latin typeface="Aptos" panose="020B0004020202020204" pitchFamily="34" charset="0"/>
              </a:rPr>
              <a:t>It is calculated by summing the effects of many SNPs across the genome</a:t>
            </a:r>
          </a:p>
          <a:p>
            <a:endParaRPr lang="en-US" dirty="0">
              <a:latin typeface="Aptos" panose="020B0004020202020204" pitchFamily="34" charset="0"/>
            </a:endParaRPr>
          </a:p>
          <a:p>
            <a:endParaRPr lang="en-US" dirty="0">
              <a:latin typeface="Aptos" panose="020B0004020202020204" pitchFamily="34" charset="0"/>
            </a:endParaRPr>
          </a:p>
        </p:txBody>
      </p:sp>
      <p:sp>
        <p:nvSpPr>
          <p:cNvPr id="4" name="Title 3">
            <a:extLst>
              <a:ext uri="{FF2B5EF4-FFF2-40B4-BE49-F238E27FC236}">
                <a16:creationId xmlns:a16="http://schemas.microsoft.com/office/drawing/2014/main" id="{32D93746-31C2-4CFC-53B5-66EEB1C78A40}"/>
              </a:ext>
            </a:extLst>
          </p:cNvPr>
          <p:cNvSpPr>
            <a:spLocks noGrp="1"/>
          </p:cNvSpPr>
          <p:nvPr>
            <p:ph type="title"/>
          </p:nvPr>
        </p:nvSpPr>
        <p:spPr>
          <a:xfrm>
            <a:off x="242222" y="259184"/>
            <a:ext cx="6154212" cy="1019176"/>
          </a:xfrm>
        </p:spPr>
        <p:txBody>
          <a:bodyPr/>
          <a:lstStyle/>
          <a:p>
            <a:r>
              <a:rPr lang="en-US" dirty="0"/>
              <a:t>What is a Polygenic Risk Score? And how is it calculated?</a:t>
            </a:r>
          </a:p>
        </p:txBody>
      </p:sp>
      <p:pic>
        <p:nvPicPr>
          <p:cNvPr id="5" name="Picture 4" descr="A colorful circle with lines and dots&#10;&#10;Description automatically generated">
            <a:extLst>
              <a:ext uri="{FF2B5EF4-FFF2-40B4-BE49-F238E27FC236}">
                <a16:creationId xmlns:a16="http://schemas.microsoft.com/office/drawing/2014/main" id="{278BF9A5-C7D3-AF29-AF79-5C1059320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577002"/>
            <a:ext cx="2012315" cy="38354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529B42-479A-257D-3295-19B82D960867}"/>
                  </a:ext>
                </a:extLst>
              </p:cNvPr>
              <p:cNvSpPr txBox="1"/>
              <p:nvPr/>
            </p:nvSpPr>
            <p:spPr>
              <a:xfrm>
                <a:off x="793299" y="4629777"/>
                <a:ext cx="3824930" cy="7319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14:m>
                  <m:oMath xmlns:m="http://schemas.openxmlformats.org/officeDocument/2006/math">
                    <m:sSub>
                      <m:sSubPr>
                        <m:ctrlPr>
                          <a:rPr lang="en-ZA" sz="2000" i="1" smtClean="0">
                            <a:effectLst/>
                            <a:latin typeface="Cambria Math" panose="02040503050406030204" pitchFamily="18" charset="0"/>
                            <a:cs typeface="Times New Roman" panose="02020603050405020304" pitchFamily="18" charset="0"/>
                          </a:rPr>
                        </m:ctrlPr>
                      </m:sSubPr>
                      <m:e>
                        <m:r>
                          <a:rPr lang="en-ZA" sz="2000" i="1">
                            <a:effectLst/>
                            <a:latin typeface="Cambria Math" panose="02040503050406030204" pitchFamily="18" charset="0"/>
                            <a:ea typeface="Calibri" panose="020F0502020204030204" pitchFamily="34" charset="0"/>
                            <a:cs typeface="Times New Roman" panose="02020603050405020304" pitchFamily="18" charset="0"/>
                          </a:rPr>
                          <m:t>𝑃𝑅𝑆</m:t>
                        </m:r>
                      </m:e>
                      <m:sub>
                        <m:r>
                          <a:rPr lang="en-ZA" sz="20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ZA" sz="2000" i="1">
                        <a:effectLst/>
                        <a:latin typeface="Cambria Math" panose="02040503050406030204" pitchFamily="18" charset="0"/>
                        <a:ea typeface="Calibri" panose="020F0502020204030204" pitchFamily="34" charset="0"/>
                        <a:cs typeface="Times New Roman" panose="02020603050405020304" pitchFamily="18" charset="0"/>
                      </a:rPr>
                      <m:t>= </m:t>
                    </m:r>
                    <m:nary>
                      <m:naryPr>
                        <m:chr m:val="∑"/>
                        <m:grow m:val="on"/>
                        <m:ctrlPr>
                          <a:rPr lang="en-ZA" sz="2000" i="1">
                            <a:effectLst/>
                            <a:latin typeface="Cambria Math" panose="02040503050406030204" pitchFamily="18" charset="0"/>
                            <a:cs typeface="Times New Roman" panose="02020603050405020304" pitchFamily="18" charset="0"/>
                          </a:rPr>
                        </m:ctrlPr>
                      </m:naryPr>
                      <m:sub>
                        <m:r>
                          <a:rPr lang="en-ZA" sz="2000" i="1">
                            <a:effectLst/>
                            <a:latin typeface="Cambria Math" panose="02040503050406030204" pitchFamily="18" charset="0"/>
                            <a:ea typeface="Calibri" panose="020F0502020204030204" pitchFamily="34" charset="0"/>
                            <a:cs typeface="Times New Roman" panose="02020603050405020304" pitchFamily="18" charset="0"/>
                          </a:rPr>
                          <m:t>𝑗</m:t>
                        </m:r>
                        <m:r>
                          <a:rPr lang="en-ZA" sz="20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ZA" sz="2000" i="1">
                            <a:effectLst/>
                            <a:latin typeface="Cambria Math" panose="02040503050406030204" pitchFamily="18" charset="0"/>
                            <a:ea typeface="Calibri" panose="020F0502020204030204" pitchFamily="34" charset="0"/>
                            <a:cs typeface="Times New Roman" panose="02020603050405020304" pitchFamily="18" charset="0"/>
                          </a:rPr>
                          <m:t>𝑚</m:t>
                        </m:r>
                      </m:sup>
                      <m:e>
                        <m:sSub>
                          <m:sSubPr>
                            <m:ctrlPr>
                              <a:rPr lang="en-ZA" sz="2000" i="1">
                                <a:effectLst/>
                                <a:latin typeface="Cambria Math" panose="02040503050406030204" pitchFamily="18" charset="0"/>
                                <a:cs typeface="Times New Roman" panose="02020603050405020304" pitchFamily="18" charset="0"/>
                              </a:rPr>
                            </m:ctrlPr>
                          </m:sSubPr>
                          <m:e>
                            <m:r>
                              <a:rPr lang="en-US" sz="2000" b="0" i="1" smtClean="0">
                                <a:effectLst/>
                                <a:latin typeface="Cambria Math" panose="02040503050406030204" pitchFamily="18" charset="0"/>
                                <a:cs typeface="Times New Roman" panose="02020603050405020304" pitchFamily="18" charset="0"/>
                              </a:rPr>
                              <m:t> </m:t>
                            </m:r>
                            <m:r>
                              <a:rPr lang="en-ZA" sz="20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ZA" sz="2000" i="1">
                                <a:effectLst/>
                                <a:latin typeface="Cambria Math" panose="02040503050406030204" pitchFamily="18" charset="0"/>
                                <a:ea typeface="Calibri" panose="020F0502020204030204" pitchFamily="34" charset="0"/>
                                <a:cs typeface="Times New Roman" panose="02020603050405020304" pitchFamily="18" charset="0"/>
                              </a:rPr>
                              <m:t>𝑖𝑗</m:t>
                            </m:r>
                          </m:sub>
                        </m:sSub>
                        <m:sSub>
                          <m:sSubPr>
                            <m:ctrlPr>
                              <a:rPr lang="en-ZA" sz="2000" i="1">
                                <a:effectLst/>
                                <a:latin typeface="Cambria Math" panose="02040503050406030204" pitchFamily="18" charset="0"/>
                                <a:cs typeface="Times New Roman" panose="02020603050405020304" pitchFamily="18" charset="0"/>
                              </a:rPr>
                            </m:ctrlPr>
                          </m:sSubPr>
                          <m:e>
                            <m:r>
                              <a:rPr lang="en-ZA" sz="2000" i="1">
                                <a:effectLst/>
                                <a:latin typeface="Cambria Math" panose="02040503050406030204" pitchFamily="18" charset="0"/>
                                <a:ea typeface="Calibri" panose="020F0502020204030204" pitchFamily="34" charset="0"/>
                                <a:cs typeface="Times New Roman" panose="02020603050405020304" pitchFamily="18" charset="0"/>
                              </a:rPr>
                              <m:t>∗</m:t>
                            </m:r>
                            <m:r>
                              <a:rPr lang="en-ZA" sz="20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ZA" sz="2000" i="1">
                                <a:effectLst/>
                                <a:latin typeface="Cambria Math" panose="02040503050406030204" pitchFamily="18" charset="0"/>
                                <a:ea typeface="Calibri" panose="020F0502020204030204" pitchFamily="34" charset="0"/>
                                <a:cs typeface="Times New Roman" panose="02020603050405020304" pitchFamily="18" charset="0"/>
                              </a:rPr>
                              <m:t>𝑗</m:t>
                            </m:r>
                          </m:sub>
                        </m:sSub>
                      </m:e>
                    </m:nary>
                  </m:oMath>
                </a14:m>
                <a:r>
                  <a:rPr lang="en-ZA" sz="2000" dirty="0">
                    <a:effectLst/>
                  </a:rPr>
                  <a:t> </a:t>
                </a:r>
                <a:endParaRPr lang="en-US" sz="2000" dirty="0"/>
              </a:p>
            </p:txBody>
          </p:sp>
        </mc:Choice>
        <mc:Fallback xmlns="">
          <p:sp>
            <p:nvSpPr>
              <p:cNvPr id="3" name="TextBox 2">
                <a:extLst>
                  <a:ext uri="{FF2B5EF4-FFF2-40B4-BE49-F238E27FC236}">
                    <a16:creationId xmlns:a16="http://schemas.microsoft.com/office/drawing/2014/main" id="{36529B42-479A-257D-3295-19B82D960867}"/>
                  </a:ext>
                </a:extLst>
              </p:cNvPr>
              <p:cNvSpPr txBox="1">
                <a:spLocks noRot="1" noChangeAspect="1" noMove="1" noResize="1" noEditPoints="1" noAdjustHandles="1" noChangeArrowheads="1" noChangeShapeType="1" noTextEdit="1"/>
              </p:cNvSpPr>
              <p:nvPr/>
            </p:nvSpPr>
            <p:spPr>
              <a:xfrm>
                <a:off x="793299" y="4629777"/>
                <a:ext cx="3824930" cy="731932"/>
              </a:xfrm>
              <a:prstGeom prst="rect">
                <a:avLst/>
              </a:prstGeom>
              <a:blipFill>
                <a:blip r:embed="rId4"/>
                <a:stretch>
                  <a:fillRect t="-141667" b="-205000"/>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F109A51F-771A-0D6C-6DB6-949BB02CC6B4}"/>
              </a:ext>
            </a:extLst>
          </p:cNvPr>
          <p:cNvPicPr>
            <a:picLocks noChangeAspect="1"/>
          </p:cNvPicPr>
          <p:nvPr/>
        </p:nvPicPr>
        <p:blipFill>
          <a:blip r:embed="rId5"/>
          <a:stretch>
            <a:fillRect/>
          </a:stretch>
        </p:blipFill>
        <p:spPr>
          <a:xfrm>
            <a:off x="5482255" y="2168939"/>
            <a:ext cx="6378318" cy="3329400"/>
          </a:xfrm>
          <a:prstGeom prst="rect">
            <a:avLst/>
          </a:prstGeom>
        </p:spPr>
      </p:pic>
      <p:pic>
        <p:nvPicPr>
          <p:cNvPr id="63" name="Picture 62">
            <a:extLst>
              <a:ext uri="{FF2B5EF4-FFF2-40B4-BE49-F238E27FC236}">
                <a16:creationId xmlns:a16="http://schemas.microsoft.com/office/drawing/2014/main" id="{CA7DC484-71BA-0B6B-CBFA-E828456F5187}"/>
              </a:ext>
            </a:extLst>
          </p:cNvPr>
          <p:cNvPicPr>
            <a:picLocks noChangeAspect="1"/>
          </p:cNvPicPr>
          <p:nvPr/>
        </p:nvPicPr>
        <p:blipFill>
          <a:blip r:embed="rId6"/>
          <a:stretch>
            <a:fillRect/>
          </a:stretch>
        </p:blipFill>
        <p:spPr>
          <a:xfrm>
            <a:off x="5478192" y="5656454"/>
            <a:ext cx="6297512" cy="1201546"/>
          </a:xfrm>
          <a:prstGeom prst="rect">
            <a:avLst/>
          </a:prstGeom>
        </p:spPr>
      </p:pic>
      <p:pic>
        <p:nvPicPr>
          <p:cNvPr id="64" name="Picture 63">
            <a:extLst>
              <a:ext uri="{FF2B5EF4-FFF2-40B4-BE49-F238E27FC236}">
                <a16:creationId xmlns:a16="http://schemas.microsoft.com/office/drawing/2014/main" id="{705585EF-699C-4863-1101-BFE3E886A91D}"/>
              </a:ext>
            </a:extLst>
          </p:cNvPr>
          <p:cNvPicPr>
            <a:picLocks noChangeAspect="1"/>
          </p:cNvPicPr>
          <p:nvPr/>
        </p:nvPicPr>
        <p:blipFill>
          <a:blip r:embed="rId7"/>
          <a:stretch>
            <a:fillRect/>
          </a:stretch>
        </p:blipFill>
        <p:spPr>
          <a:xfrm>
            <a:off x="8425718" y="4296793"/>
            <a:ext cx="586535" cy="1201545"/>
          </a:xfrm>
          <a:prstGeom prst="rect">
            <a:avLst/>
          </a:prstGeom>
        </p:spPr>
      </p:pic>
      <p:sp>
        <p:nvSpPr>
          <p:cNvPr id="65" name="Rectangle 64">
            <a:extLst>
              <a:ext uri="{FF2B5EF4-FFF2-40B4-BE49-F238E27FC236}">
                <a16:creationId xmlns:a16="http://schemas.microsoft.com/office/drawing/2014/main" id="{AB643259-ECB3-55F4-E874-C8989BF738FE}"/>
              </a:ext>
            </a:extLst>
          </p:cNvPr>
          <p:cNvSpPr/>
          <p:nvPr/>
        </p:nvSpPr>
        <p:spPr>
          <a:xfrm>
            <a:off x="8387955" y="3968237"/>
            <a:ext cx="653185" cy="190458"/>
          </a:xfrm>
          <a:prstGeom prst="rect">
            <a:avLst/>
          </a:prstGeom>
          <a:solidFill>
            <a:srgbClr val="195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740BBDD8-2034-046E-7955-DE41E5A5AEF4}"/>
              </a:ext>
            </a:extLst>
          </p:cNvPr>
          <p:cNvPicPr>
            <a:picLocks noChangeAspect="1"/>
          </p:cNvPicPr>
          <p:nvPr/>
        </p:nvPicPr>
        <p:blipFill>
          <a:blip r:embed="rId7"/>
          <a:stretch>
            <a:fillRect/>
          </a:stretch>
        </p:blipFill>
        <p:spPr>
          <a:xfrm>
            <a:off x="10798735" y="4322312"/>
            <a:ext cx="586535" cy="1201545"/>
          </a:xfrm>
          <a:prstGeom prst="rect">
            <a:avLst/>
          </a:prstGeom>
        </p:spPr>
      </p:pic>
      <p:pic>
        <p:nvPicPr>
          <p:cNvPr id="67" name="Picture 66">
            <a:extLst>
              <a:ext uri="{FF2B5EF4-FFF2-40B4-BE49-F238E27FC236}">
                <a16:creationId xmlns:a16="http://schemas.microsoft.com/office/drawing/2014/main" id="{FA68EF29-0AEC-DFE3-5A81-79A96FDFD654}"/>
              </a:ext>
            </a:extLst>
          </p:cNvPr>
          <p:cNvPicPr>
            <a:picLocks noChangeAspect="1"/>
          </p:cNvPicPr>
          <p:nvPr/>
        </p:nvPicPr>
        <p:blipFill>
          <a:blip r:embed="rId7"/>
          <a:stretch>
            <a:fillRect/>
          </a:stretch>
        </p:blipFill>
        <p:spPr>
          <a:xfrm>
            <a:off x="5917994" y="4296793"/>
            <a:ext cx="586535" cy="1201545"/>
          </a:xfrm>
          <a:prstGeom prst="rect">
            <a:avLst/>
          </a:prstGeom>
        </p:spPr>
      </p:pic>
      <p:sp>
        <p:nvSpPr>
          <p:cNvPr id="68" name="Rectangle 67">
            <a:extLst>
              <a:ext uri="{FF2B5EF4-FFF2-40B4-BE49-F238E27FC236}">
                <a16:creationId xmlns:a16="http://schemas.microsoft.com/office/drawing/2014/main" id="{E2B0847F-AAB1-0A1E-3412-22C967AD0AC9}"/>
              </a:ext>
            </a:extLst>
          </p:cNvPr>
          <p:cNvSpPr/>
          <p:nvPr/>
        </p:nvSpPr>
        <p:spPr>
          <a:xfrm>
            <a:off x="8387955" y="3685636"/>
            <a:ext cx="653186" cy="190458"/>
          </a:xfrm>
          <a:prstGeom prst="rect">
            <a:avLst/>
          </a:prstGeom>
          <a:solidFill>
            <a:srgbClr val="195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B58F32D-FEC7-E3A2-E375-2FEF63F7B889}"/>
              </a:ext>
            </a:extLst>
          </p:cNvPr>
          <p:cNvSpPr/>
          <p:nvPr/>
        </p:nvSpPr>
        <p:spPr>
          <a:xfrm>
            <a:off x="8387955" y="3400074"/>
            <a:ext cx="653186" cy="195586"/>
          </a:xfrm>
          <a:prstGeom prst="rect">
            <a:avLst/>
          </a:prstGeom>
          <a:solidFill>
            <a:srgbClr val="299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1AD5DA7-15CC-6437-F1C2-B1EB791D4CBE}"/>
              </a:ext>
            </a:extLst>
          </p:cNvPr>
          <p:cNvSpPr/>
          <p:nvPr/>
        </p:nvSpPr>
        <p:spPr>
          <a:xfrm>
            <a:off x="8387955" y="3141361"/>
            <a:ext cx="653185" cy="171483"/>
          </a:xfrm>
          <a:prstGeom prst="rect">
            <a:avLst/>
          </a:prstGeom>
          <a:solidFill>
            <a:srgbClr val="299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7EF203F-A79C-B307-9B46-5F4AB2C65F6B}"/>
              </a:ext>
            </a:extLst>
          </p:cNvPr>
          <p:cNvSpPr/>
          <p:nvPr/>
        </p:nvSpPr>
        <p:spPr>
          <a:xfrm>
            <a:off x="8387955" y="2856573"/>
            <a:ext cx="653185" cy="195586"/>
          </a:xfrm>
          <a:prstGeom prst="rect">
            <a:avLst/>
          </a:prstGeom>
          <a:solidFill>
            <a:srgbClr val="27C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992F1AC-012E-F029-B444-F1B0DBA8BD08}"/>
              </a:ext>
            </a:extLst>
          </p:cNvPr>
          <p:cNvSpPr/>
          <p:nvPr/>
        </p:nvSpPr>
        <p:spPr>
          <a:xfrm>
            <a:off x="8387955" y="2595006"/>
            <a:ext cx="653186" cy="171483"/>
          </a:xfrm>
          <a:prstGeom prst="rect">
            <a:avLst/>
          </a:prstGeom>
          <a:solidFill>
            <a:srgbClr val="27C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5F24BEF-E5F2-FAD0-8552-D647AFDEFF05}"/>
              </a:ext>
            </a:extLst>
          </p:cNvPr>
          <p:cNvSpPr/>
          <p:nvPr/>
        </p:nvSpPr>
        <p:spPr>
          <a:xfrm>
            <a:off x="8387954" y="1817630"/>
            <a:ext cx="653186" cy="1714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EB8D3E7-94B5-F02E-2A6B-B6055C9B0090}"/>
              </a:ext>
            </a:extLst>
          </p:cNvPr>
          <p:cNvSpPr/>
          <p:nvPr/>
        </p:nvSpPr>
        <p:spPr>
          <a:xfrm>
            <a:off x="8387954" y="1556363"/>
            <a:ext cx="653186" cy="1714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51794D8-2887-81EF-E99D-25F5F77444B5}"/>
              </a:ext>
            </a:extLst>
          </p:cNvPr>
          <p:cNvSpPr/>
          <p:nvPr/>
        </p:nvSpPr>
        <p:spPr>
          <a:xfrm>
            <a:off x="8387954" y="2335233"/>
            <a:ext cx="653186" cy="171483"/>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5D15FC9-D984-4EFB-7FC2-D7A1228E99F3}"/>
              </a:ext>
            </a:extLst>
          </p:cNvPr>
          <p:cNvSpPr/>
          <p:nvPr/>
        </p:nvSpPr>
        <p:spPr>
          <a:xfrm>
            <a:off x="8387954" y="2079474"/>
            <a:ext cx="653186" cy="171483"/>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206EC8-9EEE-CF81-A262-D7CD0303EC63}"/>
              </a:ext>
            </a:extLst>
          </p:cNvPr>
          <p:cNvSpPr/>
          <p:nvPr/>
        </p:nvSpPr>
        <p:spPr>
          <a:xfrm>
            <a:off x="8387954" y="1305717"/>
            <a:ext cx="653186" cy="171483"/>
          </a:xfrm>
          <a:prstGeom prst="rect">
            <a:avLst/>
          </a:prstGeom>
          <a:solidFill>
            <a:srgbClr val="8A1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29E9499-48CB-FD42-572E-69FA15F7AE78}"/>
              </a:ext>
            </a:extLst>
          </p:cNvPr>
          <p:cNvSpPr/>
          <p:nvPr/>
        </p:nvSpPr>
        <p:spPr>
          <a:xfrm>
            <a:off x="8387954" y="1050608"/>
            <a:ext cx="653186" cy="171483"/>
          </a:xfrm>
          <a:prstGeom prst="rect">
            <a:avLst/>
          </a:prstGeom>
          <a:solidFill>
            <a:srgbClr val="8A1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F7EFC8C-982C-376E-470B-8640B297E001}"/>
              </a:ext>
            </a:extLst>
          </p:cNvPr>
          <p:cNvSpPr/>
          <p:nvPr/>
        </p:nvSpPr>
        <p:spPr>
          <a:xfrm>
            <a:off x="5973823" y="3948218"/>
            <a:ext cx="653185" cy="190458"/>
          </a:xfrm>
          <a:prstGeom prst="rect">
            <a:avLst/>
          </a:prstGeom>
          <a:solidFill>
            <a:srgbClr val="195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C46F1C4-515B-A13F-5C1D-128CE45836D4}"/>
              </a:ext>
            </a:extLst>
          </p:cNvPr>
          <p:cNvSpPr/>
          <p:nvPr/>
        </p:nvSpPr>
        <p:spPr>
          <a:xfrm>
            <a:off x="5973823" y="3685636"/>
            <a:ext cx="653185" cy="190458"/>
          </a:xfrm>
          <a:prstGeom prst="rect">
            <a:avLst/>
          </a:prstGeom>
          <a:solidFill>
            <a:srgbClr val="195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0A96F22-287A-2359-1164-585F6AA73D2C}"/>
              </a:ext>
            </a:extLst>
          </p:cNvPr>
          <p:cNvSpPr/>
          <p:nvPr/>
        </p:nvSpPr>
        <p:spPr>
          <a:xfrm>
            <a:off x="5974640" y="3399278"/>
            <a:ext cx="653185" cy="190458"/>
          </a:xfrm>
          <a:prstGeom prst="rect">
            <a:avLst/>
          </a:prstGeom>
          <a:solidFill>
            <a:srgbClr val="195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DB7E174-7081-D9A9-212B-38610F898CCF}"/>
              </a:ext>
            </a:extLst>
          </p:cNvPr>
          <p:cNvSpPr/>
          <p:nvPr/>
        </p:nvSpPr>
        <p:spPr>
          <a:xfrm>
            <a:off x="5973824" y="3141261"/>
            <a:ext cx="653186" cy="195586"/>
          </a:xfrm>
          <a:prstGeom prst="rect">
            <a:avLst/>
          </a:prstGeom>
          <a:solidFill>
            <a:srgbClr val="299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CA76845-97C4-B2DC-DF69-1251B4ABEE0D}"/>
              </a:ext>
            </a:extLst>
          </p:cNvPr>
          <p:cNvSpPr/>
          <p:nvPr/>
        </p:nvSpPr>
        <p:spPr>
          <a:xfrm>
            <a:off x="5973824" y="2856573"/>
            <a:ext cx="653186" cy="195586"/>
          </a:xfrm>
          <a:prstGeom prst="rect">
            <a:avLst/>
          </a:prstGeom>
          <a:solidFill>
            <a:srgbClr val="299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FD7480F-CEF0-E5FD-0984-0009D5D4F461}"/>
              </a:ext>
            </a:extLst>
          </p:cNvPr>
          <p:cNvSpPr/>
          <p:nvPr/>
        </p:nvSpPr>
        <p:spPr>
          <a:xfrm>
            <a:off x="5973824" y="2570903"/>
            <a:ext cx="653186" cy="195586"/>
          </a:xfrm>
          <a:prstGeom prst="rect">
            <a:avLst/>
          </a:prstGeom>
          <a:solidFill>
            <a:srgbClr val="299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6B04C18B-F2FC-05B4-4016-C6A9013242DF}"/>
              </a:ext>
            </a:extLst>
          </p:cNvPr>
          <p:cNvSpPr/>
          <p:nvPr/>
        </p:nvSpPr>
        <p:spPr>
          <a:xfrm>
            <a:off x="5973823" y="2331701"/>
            <a:ext cx="653186" cy="171483"/>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B3EFB33-8C72-04DA-5FBB-D2DDA62E38A9}"/>
              </a:ext>
            </a:extLst>
          </p:cNvPr>
          <p:cNvSpPr/>
          <p:nvPr/>
        </p:nvSpPr>
        <p:spPr>
          <a:xfrm>
            <a:off x="5973823" y="2082129"/>
            <a:ext cx="653186" cy="171483"/>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A4FAE61E-3D03-775D-0C30-9B270341C089}"/>
              </a:ext>
            </a:extLst>
          </p:cNvPr>
          <p:cNvSpPr/>
          <p:nvPr/>
        </p:nvSpPr>
        <p:spPr>
          <a:xfrm>
            <a:off x="5973822" y="1820214"/>
            <a:ext cx="653186" cy="171483"/>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B6FFCD6-8A33-776F-AC60-6F8FC4257306}"/>
              </a:ext>
            </a:extLst>
          </p:cNvPr>
          <p:cNvSpPr/>
          <p:nvPr/>
        </p:nvSpPr>
        <p:spPr>
          <a:xfrm>
            <a:off x="5973822" y="1555105"/>
            <a:ext cx="653186" cy="1714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248A219-F3DE-2FA0-437C-D787F0CE03C8}"/>
              </a:ext>
            </a:extLst>
          </p:cNvPr>
          <p:cNvSpPr/>
          <p:nvPr/>
        </p:nvSpPr>
        <p:spPr>
          <a:xfrm>
            <a:off x="5973822" y="1304968"/>
            <a:ext cx="653186" cy="1714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86538B5-2C6C-EBE6-1072-56B3CD2498D6}"/>
              </a:ext>
            </a:extLst>
          </p:cNvPr>
          <p:cNvSpPr/>
          <p:nvPr/>
        </p:nvSpPr>
        <p:spPr>
          <a:xfrm>
            <a:off x="5973822" y="1043155"/>
            <a:ext cx="653186" cy="171483"/>
          </a:xfrm>
          <a:prstGeom prst="rect">
            <a:avLst/>
          </a:prstGeom>
          <a:solidFill>
            <a:srgbClr val="8A1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DFF7681-CA20-C738-4628-A466DA953403}"/>
              </a:ext>
            </a:extLst>
          </p:cNvPr>
          <p:cNvSpPr/>
          <p:nvPr/>
        </p:nvSpPr>
        <p:spPr>
          <a:xfrm>
            <a:off x="10806155" y="3968237"/>
            <a:ext cx="653185" cy="190458"/>
          </a:xfrm>
          <a:prstGeom prst="rect">
            <a:avLst/>
          </a:prstGeom>
          <a:solidFill>
            <a:srgbClr val="195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7A07D39-DC5B-3C63-7751-A8CE19317025}"/>
              </a:ext>
            </a:extLst>
          </p:cNvPr>
          <p:cNvSpPr/>
          <p:nvPr/>
        </p:nvSpPr>
        <p:spPr>
          <a:xfrm>
            <a:off x="10806155" y="3685636"/>
            <a:ext cx="653186" cy="190458"/>
          </a:xfrm>
          <a:prstGeom prst="rect">
            <a:avLst/>
          </a:prstGeom>
          <a:solidFill>
            <a:srgbClr val="195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7221571-11E5-12F4-120D-6EA8418A0522}"/>
              </a:ext>
            </a:extLst>
          </p:cNvPr>
          <p:cNvSpPr/>
          <p:nvPr/>
        </p:nvSpPr>
        <p:spPr>
          <a:xfrm>
            <a:off x="10806155" y="3400074"/>
            <a:ext cx="653186" cy="195586"/>
          </a:xfrm>
          <a:prstGeom prst="rect">
            <a:avLst/>
          </a:prstGeom>
          <a:solidFill>
            <a:srgbClr val="299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7FD4397-380F-C936-F11C-8D4BFADA3A27}"/>
              </a:ext>
            </a:extLst>
          </p:cNvPr>
          <p:cNvSpPr/>
          <p:nvPr/>
        </p:nvSpPr>
        <p:spPr>
          <a:xfrm>
            <a:off x="10806155" y="3141361"/>
            <a:ext cx="653185" cy="171483"/>
          </a:xfrm>
          <a:prstGeom prst="rect">
            <a:avLst/>
          </a:prstGeom>
          <a:solidFill>
            <a:srgbClr val="299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FC5197D-747D-A04D-AE4F-784A4B460F8D}"/>
              </a:ext>
            </a:extLst>
          </p:cNvPr>
          <p:cNvSpPr/>
          <p:nvPr/>
        </p:nvSpPr>
        <p:spPr>
          <a:xfrm>
            <a:off x="10806155" y="2856573"/>
            <a:ext cx="653185" cy="195586"/>
          </a:xfrm>
          <a:prstGeom prst="rect">
            <a:avLst/>
          </a:prstGeom>
          <a:solidFill>
            <a:srgbClr val="27C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F535AA9-373D-2495-0F64-92514E4D4FB1}"/>
              </a:ext>
            </a:extLst>
          </p:cNvPr>
          <p:cNvSpPr/>
          <p:nvPr/>
        </p:nvSpPr>
        <p:spPr>
          <a:xfrm>
            <a:off x="10806155" y="2595006"/>
            <a:ext cx="653186" cy="171483"/>
          </a:xfrm>
          <a:prstGeom prst="rect">
            <a:avLst/>
          </a:prstGeom>
          <a:solidFill>
            <a:srgbClr val="27C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E36D878-3F76-78BD-7B4B-1F229A167D67}"/>
              </a:ext>
            </a:extLst>
          </p:cNvPr>
          <p:cNvSpPr/>
          <p:nvPr/>
        </p:nvSpPr>
        <p:spPr>
          <a:xfrm>
            <a:off x="10806154" y="1817630"/>
            <a:ext cx="653186" cy="1714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F58F9A3-26DD-AEE7-7B3A-C2A85B653350}"/>
              </a:ext>
            </a:extLst>
          </p:cNvPr>
          <p:cNvSpPr/>
          <p:nvPr/>
        </p:nvSpPr>
        <p:spPr>
          <a:xfrm>
            <a:off x="10806154" y="1556363"/>
            <a:ext cx="653186" cy="1714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8F542BA-DE5D-44A8-5DEB-96811E9457BA}"/>
              </a:ext>
            </a:extLst>
          </p:cNvPr>
          <p:cNvSpPr/>
          <p:nvPr/>
        </p:nvSpPr>
        <p:spPr>
          <a:xfrm>
            <a:off x="10806154" y="2335233"/>
            <a:ext cx="653186" cy="171483"/>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904B70B-07FF-CD60-A068-3A2EBBF74172}"/>
              </a:ext>
            </a:extLst>
          </p:cNvPr>
          <p:cNvSpPr/>
          <p:nvPr/>
        </p:nvSpPr>
        <p:spPr>
          <a:xfrm>
            <a:off x="10806154" y="2079474"/>
            <a:ext cx="653186" cy="171483"/>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214E9A0-FAAA-EB05-695A-41BCC8024C44}"/>
              </a:ext>
            </a:extLst>
          </p:cNvPr>
          <p:cNvSpPr/>
          <p:nvPr/>
        </p:nvSpPr>
        <p:spPr>
          <a:xfrm>
            <a:off x="10806154" y="1305717"/>
            <a:ext cx="653186" cy="171483"/>
          </a:xfrm>
          <a:prstGeom prst="rect">
            <a:avLst/>
          </a:prstGeom>
          <a:solidFill>
            <a:srgbClr val="8A1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E5BFCCE-F441-7AC9-77B9-0A5AB1456C4B}"/>
              </a:ext>
            </a:extLst>
          </p:cNvPr>
          <p:cNvSpPr/>
          <p:nvPr/>
        </p:nvSpPr>
        <p:spPr>
          <a:xfrm>
            <a:off x="10806154" y="1050608"/>
            <a:ext cx="653186" cy="171483"/>
          </a:xfrm>
          <a:prstGeom prst="rect">
            <a:avLst/>
          </a:prstGeom>
          <a:solidFill>
            <a:srgbClr val="8A1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D41E5B5E-2DE2-8CD7-8753-EF6C4317916E}"/>
              </a:ext>
            </a:extLst>
          </p:cNvPr>
          <p:cNvSpPr/>
          <p:nvPr/>
        </p:nvSpPr>
        <p:spPr>
          <a:xfrm>
            <a:off x="10806154" y="1555105"/>
            <a:ext cx="653186" cy="171483"/>
          </a:xfrm>
          <a:prstGeom prst="rect">
            <a:avLst/>
          </a:prstGeom>
          <a:solidFill>
            <a:srgbClr val="8A1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4FCAAC3-F514-66C3-F239-24F7094B3FF4}"/>
              </a:ext>
            </a:extLst>
          </p:cNvPr>
          <p:cNvSpPr/>
          <p:nvPr/>
        </p:nvSpPr>
        <p:spPr>
          <a:xfrm>
            <a:off x="10806154" y="2079474"/>
            <a:ext cx="653186" cy="1714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BD92C43-CED6-5EDD-F5BF-4C9F2EB14B69}"/>
              </a:ext>
            </a:extLst>
          </p:cNvPr>
          <p:cNvSpPr/>
          <p:nvPr/>
        </p:nvSpPr>
        <p:spPr>
          <a:xfrm>
            <a:off x="10802489" y="3130569"/>
            <a:ext cx="661265" cy="195586"/>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136D33B-B526-5335-88F3-F8AAD418435F}"/>
              </a:ext>
            </a:extLst>
          </p:cNvPr>
          <p:cNvSpPr/>
          <p:nvPr/>
        </p:nvSpPr>
        <p:spPr>
          <a:xfrm>
            <a:off x="10806154" y="3676924"/>
            <a:ext cx="653186" cy="195586"/>
          </a:xfrm>
          <a:prstGeom prst="rect">
            <a:avLst/>
          </a:prstGeom>
          <a:solidFill>
            <a:srgbClr val="299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682E913-0E0D-7BA8-EB24-D8A626C3289A}"/>
              </a:ext>
            </a:extLst>
          </p:cNvPr>
          <p:cNvSpPr/>
          <p:nvPr/>
        </p:nvSpPr>
        <p:spPr>
          <a:xfrm>
            <a:off x="10802085" y="2342570"/>
            <a:ext cx="653186" cy="17148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00520EC-E47D-17C5-3D5A-5207C6C085FD}"/>
              </a:ext>
            </a:extLst>
          </p:cNvPr>
          <p:cNvSpPr/>
          <p:nvPr/>
        </p:nvSpPr>
        <p:spPr>
          <a:xfrm>
            <a:off x="10802490" y="2599215"/>
            <a:ext cx="661264" cy="209337"/>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F3AD8FF-471B-D25C-89A7-C8B75F97C925}"/>
              </a:ext>
            </a:extLst>
          </p:cNvPr>
          <p:cNvSpPr/>
          <p:nvPr/>
        </p:nvSpPr>
        <p:spPr>
          <a:xfrm>
            <a:off x="10802489" y="2854986"/>
            <a:ext cx="661265" cy="202871"/>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017146F9-F493-C1F9-8910-626ABA441A91}"/>
              </a:ext>
            </a:extLst>
          </p:cNvPr>
          <p:cNvSpPr/>
          <p:nvPr/>
        </p:nvSpPr>
        <p:spPr>
          <a:xfrm>
            <a:off x="10811226" y="3963558"/>
            <a:ext cx="653186" cy="195586"/>
          </a:xfrm>
          <a:prstGeom prst="rect">
            <a:avLst/>
          </a:prstGeom>
          <a:solidFill>
            <a:srgbClr val="299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A9FC9E1-D97B-A4D7-CF49-4D27F6136E97}"/>
              </a:ext>
            </a:extLst>
          </p:cNvPr>
          <p:cNvSpPr/>
          <p:nvPr/>
        </p:nvSpPr>
        <p:spPr>
          <a:xfrm>
            <a:off x="5167014" y="5649369"/>
            <a:ext cx="1323353" cy="863858"/>
          </a:xfrm>
          <a:prstGeom prst="rect">
            <a:avLst/>
          </a:prstGeom>
          <a:solidFill>
            <a:srgbClr val="195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3974E520-AA85-CCEA-B5B7-B1DD2C5A90C4}"/>
              </a:ext>
            </a:extLst>
          </p:cNvPr>
          <p:cNvSpPr/>
          <p:nvPr/>
        </p:nvSpPr>
        <p:spPr>
          <a:xfrm>
            <a:off x="6366053" y="5649368"/>
            <a:ext cx="1197266" cy="863859"/>
          </a:xfrm>
          <a:prstGeom prst="rect">
            <a:avLst/>
          </a:prstGeom>
          <a:solidFill>
            <a:srgbClr val="299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298AF6F-E0FA-FEDA-5C97-70EFF7050C3A}"/>
              </a:ext>
            </a:extLst>
          </p:cNvPr>
          <p:cNvSpPr/>
          <p:nvPr/>
        </p:nvSpPr>
        <p:spPr>
          <a:xfrm>
            <a:off x="7563319" y="5656453"/>
            <a:ext cx="1121876" cy="856774"/>
          </a:xfrm>
          <a:prstGeom prst="rect">
            <a:avLst/>
          </a:prstGeom>
          <a:solidFill>
            <a:srgbClr val="27C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49DE2956-53F5-4BF8-7D9A-70F7C928745E}"/>
              </a:ext>
            </a:extLst>
          </p:cNvPr>
          <p:cNvSpPr/>
          <p:nvPr/>
        </p:nvSpPr>
        <p:spPr>
          <a:xfrm>
            <a:off x="9767628" y="5649368"/>
            <a:ext cx="1197266" cy="8567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A772C98-EA5C-D6D0-9104-6D182D044E90}"/>
              </a:ext>
            </a:extLst>
          </p:cNvPr>
          <p:cNvSpPr/>
          <p:nvPr/>
        </p:nvSpPr>
        <p:spPr>
          <a:xfrm>
            <a:off x="8685195" y="5656452"/>
            <a:ext cx="1157823" cy="856774"/>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4BB43FCE-F5CA-017C-C2D7-D1EA812CD977}"/>
              </a:ext>
            </a:extLst>
          </p:cNvPr>
          <p:cNvSpPr/>
          <p:nvPr/>
        </p:nvSpPr>
        <p:spPr>
          <a:xfrm>
            <a:off x="10964894" y="5649368"/>
            <a:ext cx="1028992" cy="856774"/>
          </a:xfrm>
          <a:prstGeom prst="rect">
            <a:avLst/>
          </a:prstGeom>
          <a:solidFill>
            <a:srgbClr val="8A16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5628154F-4B06-5EFB-55E5-3B32D7E06798}"/>
              </a:ext>
            </a:extLst>
          </p:cNvPr>
          <p:cNvSpPr/>
          <p:nvPr/>
        </p:nvSpPr>
        <p:spPr>
          <a:xfrm>
            <a:off x="5977892" y="2331701"/>
            <a:ext cx="653186" cy="171483"/>
          </a:xfrm>
          <a:prstGeom prst="rect">
            <a:avLst/>
          </a:prstGeom>
          <a:solidFill>
            <a:srgbClr val="27C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ED38A3D-1770-8E8F-55D8-9D7F5BFFA57A}"/>
              </a:ext>
            </a:extLst>
          </p:cNvPr>
          <p:cNvSpPr/>
          <p:nvPr/>
        </p:nvSpPr>
        <p:spPr>
          <a:xfrm>
            <a:off x="5977892" y="2081320"/>
            <a:ext cx="653186" cy="171483"/>
          </a:xfrm>
          <a:prstGeom prst="rect">
            <a:avLst/>
          </a:prstGeom>
          <a:solidFill>
            <a:srgbClr val="27C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34375B4-73C4-A267-D874-3F89A034556B}"/>
              </a:ext>
            </a:extLst>
          </p:cNvPr>
          <p:cNvSpPr/>
          <p:nvPr/>
        </p:nvSpPr>
        <p:spPr>
          <a:xfrm>
            <a:off x="5970114" y="1555014"/>
            <a:ext cx="660378" cy="174539"/>
          </a:xfrm>
          <a:prstGeom prst="rect">
            <a:avLst/>
          </a:prstGeom>
          <a:solidFill>
            <a:srgbClr val="EC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907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92F881-8A51-820F-BB52-21B5C85EF55D}"/>
              </a:ext>
            </a:extLst>
          </p:cNvPr>
          <p:cNvSpPr>
            <a:spLocks noGrp="1"/>
          </p:cNvSpPr>
          <p:nvPr>
            <p:ph type="title"/>
          </p:nvPr>
        </p:nvSpPr>
        <p:spPr>
          <a:xfrm>
            <a:off x="518669" y="286559"/>
            <a:ext cx="6154212" cy="1019176"/>
          </a:xfrm>
        </p:spPr>
        <p:txBody>
          <a:bodyPr/>
          <a:lstStyle/>
          <a:p>
            <a:r>
              <a:rPr lang="en-US" dirty="0"/>
              <a:t>What is required for calculation?</a:t>
            </a:r>
          </a:p>
        </p:txBody>
      </p:sp>
      <p:pic>
        <p:nvPicPr>
          <p:cNvPr id="8" name="Picture 7" descr="A colorful circle with lines and dots&#10;&#10;Description automatically generated">
            <a:extLst>
              <a:ext uri="{FF2B5EF4-FFF2-40B4-BE49-F238E27FC236}">
                <a16:creationId xmlns:a16="http://schemas.microsoft.com/office/drawing/2014/main" id="{F3B4FFFF-191B-54CA-2A11-C1C20F08E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pic>
        <p:nvPicPr>
          <p:cNvPr id="2" name="Picture 1" descr="A picture containing text, screenshot, diagram, font&#10;&#10;Description automatically generated">
            <a:extLst>
              <a:ext uri="{FF2B5EF4-FFF2-40B4-BE49-F238E27FC236}">
                <a16:creationId xmlns:a16="http://schemas.microsoft.com/office/drawing/2014/main" id="{73F1624F-6E91-5BDD-A974-841CB207F8D5}"/>
              </a:ext>
            </a:extLst>
          </p:cNvPr>
          <p:cNvPicPr>
            <a:picLocks noChangeAspect="1"/>
          </p:cNvPicPr>
          <p:nvPr/>
        </p:nvPicPr>
        <p:blipFill>
          <a:blip r:embed="rId4"/>
          <a:stretch>
            <a:fillRect/>
          </a:stretch>
        </p:blipFill>
        <p:spPr>
          <a:xfrm>
            <a:off x="5706155" y="1468587"/>
            <a:ext cx="6154213" cy="5384936"/>
          </a:xfrm>
          <a:prstGeom prst="rect">
            <a:avLst/>
          </a:prstGeom>
        </p:spPr>
      </p:pic>
      <p:pic>
        <p:nvPicPr>
          <p:cNvPr id="3" name="Picture 2" descr="A picture containing text, screenshot, cartoon&#10;&#10;Description automatically generated">
            <a:extLst>
              <a:ext uri="{FF2B5EF4-FFF2-40B4-BE49-F238E27FC236}">
                <a16:creationId xmlns:a16="http://schemas.microsoft.com/office/drawing/2014/main" id="{8EE81C06-74F9-4466-58DA-D17DF7595A97}"/>
              </a:ext>
            </a:extLst>
          </p:cNvPr>
          <p:cNvPicPr>
            <a:picLocks noChangeAspect="1"/>
          </p:cNvPicPr>
          <p:nvPr/>
        </p:nvPicPr>
        <p:blipFill>
          <a:blip r:embed="rId5"/>
          <a:stretch>
            <a:fillRect/>
          </a:stretch>
        </p:blipFill>
        <p:spPr>
          <a:xfrm>
            <a:off x="902717" y="3907860"/>
            <a:ext cx="3502008" cy="2431829"/>
          </a:xfrm>
          <a:prstGeom prst="rect">
            <a:avLst/>
          </a:prstGeom>
        </p:spPr>
      </p:pic>
    </p:spTree>
    <p:extLst>
      <p:ext uri="{BB962C8B-B14F-4D97-AF65-F5344CB8AC3E}">
        <p14:creationId xmlns:p14="http://schemas.microsoft.com/office/powerpoint/2010/main" val="17462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76B4C-7F57-7382-2949-0F8154627CBB}"/>
              </a:ext>
            </a:extLst>
          </p:cNvPr>
          <p:cNvSpPr>
            <a:spLocks noGrp="1"/>
          </p:cNvSpPr>
          <p:nvPr>
            <p:ph type="title"/>
          </p:nvPr>
        </p:nvSpPr>
        <p:spPr>
          <a:xfrm>
            <a:off x="518669" y="85548"/>
            <a:ext cx="5909428" cy="1019176"/>
          </a:xfrm>
        </p:spPr>
        <p:txBody>
          <a:bodyPr>
            <a:normAutofit fontScale="90000"/>
          </a:bodyPr>
          <a:lstStyle/>
          <a:p>
            <a:r>
              <a:rPr lang="en-US" dirty="0"/>
              <a:t>Visual Representation of PRS calculation: a practical example using 3 SNPs</a:t>
            </a:r>
          </a:p>
        </p:txBody>
      </p:sp>
      <p:pic>
        <p:nvPicPr>
          <p:cNvPr id="5" name="Picture 4" descr="A colorful circle with lines and dots&#10;&#10;Description automatically generated">
            <a:extLst>
              <a:ext uri="{FF2B5EF4-FFF2-40B4-BE49-F238E27FC236}">
                <a16:creationId xmlns:a16="http://schemas.microsoft.com/office/drawing/2014/main" id="{086B0826-8890-E826-6ECF-029EA9C09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3" name="Rectangle 2">
            <a:extLst>
              <a:ext uri="{FF2B5EF4-FFF2-40B4-BE49-F238E27FC236}">
                <a16:creationId xmlns:a16="http://schemas.microsoft.com/office/drawing/2014/main" id="{F76A2D42-B952-537B-2CA7-1AA631D06F6A}"/>
              </a:ext>
            </a:extLst>
          </p:cNvPr>
          <p:cNvSpPr/>
          <p:nvPr/>
        </p:nvSpPr>
        <p:spPr>
          <a:xfrm>
            <a:off x="6322484" y="4054611"/>
            <a:ext cx="4725421" cy="38877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0B6EFA-5E7C-60E3-6111-4EE1E2374FD5}"/>
              </a:ext>
            </a:extLst>
          </p:cNvPr>
          <p:cNvSpPr/>
          <p:nvPr/>
        </p:nvSpPr>
        <p:spPr>
          <a:xfrm>
            <a:off x="230958" y="3618576"/>
            <a:ext cx="4725421" cy="38877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AD5767-8E84-22F1-647A-E6F3490FE7F5}"/>
              </a:ext>
            </a:extLst>
          </p:cNvPr>
          <p:cNvSpPr/>
          <p:nvPr/>
        </p:nvSpPr>
        <p:spPr>
          <a:xfrm>
            <a:off x="230958" y="1681875"/>
            <a:ext cx="4725420" cy="34320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5">
            <a:extLst>
              <a:ext uri="{FF2B5EF4-FFF2-40B4-BE49-F238E27FC236}">
                <a16:creationId xmlns:a16="http://schemas.microsoft.com/office/drawing/2014/main" id="{1128AB80-FB54-7F53-172B-8CD502504582}"/>
              </a:ext>
            </a:extLst>
          </p:cNvPr>
          <p:cNvSpPr txBox="1">
            <a:spLocks/>
          </p:cNvSpPr>
          <p:nvPr/>
        </p:nvSpPr>
        <p:spPr>
          <a:xfrm>
            <a:off x="538687" y="1662208"/>
            <a:ext cx="5258492" cy="4017677"/>
          </a:xfrm>
          <a:prstGeom prst="rect">
            <a:avLst/>
          </a:prstGeom>
        </p:spPr>
        <p:txBody>
          <a:bodyPr>
            <a:normAutofit fontScale="92500" lnSpcReduction="1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ZA" sz="1900" dirty="0"/>
              <a:t>Discovery data (GWAS summary stats)</a:t>
            </a:r>
          </a:p>
          <a:p>
            <a:endParaRPr lang="en-ZA" dirty="0"/>
          </a:p>
          <a:p>
            <a:endParaRPr lang="en-ZA" dirty="0"/>
          </a:p>
          <a:p>
            <a:endParaRPr lang="en-ZA" dirty="0"/>
          </a:p>
          <a:p>
            <a:pPr marL="0" indent="0">
              <a:buFont typeface="Arial" panose="020B0604020202020204" pitchFamily="34" charset="0"/>
              <a:buNone/>
            </a:pPr>
            <a:endParaRPr lang="en-ZA" sz="1800" dirty="0"/>
          </a:p>
          <a:p>
            <a:pPr marL="0" indent="0">
              <a:buFont typeface="Arial" panose="020B0604020202020204" pitchFamily="34" charset="0"/>
              <a:buNone/>
            </a:pPr>
            <a:r>
              <a:rPr lang="en-ZA" sz="1900" dirty="0"/>
              <a:t>Target data (your study dataset)</a:t>
            </a:r>
          </a:p>
          <a:p>
            <a:endParaRPr lang="en-ZA" sz="1800" dirty="0"/>
          </a:p>
          <a:p>
            <a:endParaRPr lang="en-ZA" sz="1800" dirty="0"/>
          </a:p>
          <a:p>
            <a:endParaRPr lang="en-ZA" sz="1800" dirty="0"/>
          </a:p>
          <a:p>
            <a:endParaRPr lang="en-ZA" sz="1800" dirty="0"/>
          </a:p>
          <a:p>
            <a:pPr marL="0" indent="0">
              <a:buFont typeface="Arial" panose="020B0604020202020204" pitchFamily="34" charset="0"/>
              <a:buNone/>
            </a:pPr>
            <a:r>
              <a:rPr lang="en-ZA" sz="1800" dirty="0"/>
              <a:t> </a:t>
            </a:r>
          </a:p>
        </p:txBody>
      </p:sp>
      <p:graphicFrame>
        <p:nvGraphicFramePr>
          <p:cNvPr id="9" name="Table 7">
            <a:extLst>
              <a:ext uri="{FF2B5EF4-FFF2-40B4-BE49-F238E27FC236}">
                <a16:creationId xmlns:a16="http://schemas.microsoft.com/office/drawing/2014/main" id="{487A680E-A035-400A-1777-C6CCB9AD9F79}"/>
              </a:ext>
            </a:extLst>
          </p:cNvPr>
          <p:cNvGraphicFramePr>
            <a:graphicFrameLocks noGrp="1"/>
          </p:cNvGraphicFramePr>
          <p:nvPr>
            <p:extLst>
              <p:ext uri="{D42A27DB-BD31-4B8C-83A1-F6EECF244321}">
                <p14:modId xmlns:p14="http://schemas.microsoft.com/office/powerpoint/2010/main" val="563665286"/>
              </p:ext>
            </p:extLst>
          </p:nvPr>
        </p:nvGraphicFramePr>
        <p:xfrm>
          <a:off x="232181" y="2055096"/>
          <a:ext cx="4744215" cy="1341120"/>
        </p:xfrm>
        <a:graphic>
          <a:graphicData uri="http://schemas.openxmlformats.org/drawingml/2006/table">
            <a:tbl>
              <a:tblPr firstRow="1" bandRow="1">
                <a:tableStyleId>{2D5ABB26-0587-4C30-8999-92F81FD0307C}</a:tableStyleId>
              </a:tblPr>
              <a:tblGrid>
                <a:gridCol w="1581405">
                  <a:extLst>
                    <a:ext uri="{9D8B030D-6E8A-4147-A177-3AD203B41FA5}">
                      <a16:colId xmlns:a16="http://schemas.microsoft.com/office/drawing/2014/main" val="1381824893"/>
                    </a:ext>
                  </a:extLst>
                </a:gridCol>
                <a:gridCol w="1581405">
                  <a:extLst>
                    <a:ext uri="{9D8B030D-6E8A-4147-A177-3AD203B41FA5}">
                      <a16:colId xmlns:a16="http://schemas.microsoft.com/office/drawing/2014/main" val="2709410880"/>
                    </a:ext>
                  </a:extLst>
                </a:gridCol>
                <a:gridCol w="1581405">
                  <a:extLst>
                    <a:ext uri="{9D8B030D-6E8A-4147-A177-3AD203B41FA5}">
                      <a16:colId xmlns:a16="http://schemas.microsoft.com/office/drawing/2014/main" val="3205873876"/>
                    </a:ext>
                  </a:extLst>
                </a:gridCol>
              </a:tblGrid>
              <a:tr h="275050">
                <a:tc>
                  <a:txBody>
                    <a:bodyPr/>
                    <a:lstStyle/>
                    <a:p>
                      <a:endParaRPr lang="en-Z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chemeClr val="tx1"/>
                          </a:solidFill>
                        </a:rPr>
                        <a:t>Effect size = beta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chemeClr val="tx1"/>
                          </a:solidFill>
                        </a:rPr>
                        <a:t>Risk Allele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932108"/>
                  </a:ext>
                </a:extLst>
              </a:tr>
              <a:tr h="311406">
                <a:tc>
                  <a:txBody>
                    <a:bodyPr/>
                    <a:lstStyle/>
                    <a:p>
                      <a:r>
                        <a:rPr lang="en-ZA" sz="1600" dirty="0"/>
                        <a:t>SNP1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FF0000"/>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FF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9516737"/>
                  </a:ext>
                </a:extLst>
              </a:tr>
              <a:tr h="311406">
                <a:tc>
                  <a:txBody>
                    <a:bodyPr/>
                    <a:lstStyle/>
                    <a:p>
                      <a:r>
                        <a:rPr lang="en-ZA" sz="1600" dirty="0"/>
                        <a:t>SNP2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FF69EB"/>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FF69EB"/>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7348451"/>
                  </a:ext>
                </a:extLst>
              </a:tr>
              <a:tr h="311406">
                <a:tc>
                  <a:txBody>
                    <a:bodyPr/>
                    <a:lstStyle/>
                    <a:p>
                      <a:r>
                        <a:rPr lang="en-ZA" sz="1600" dirty="0"/>
                        <a:t>SNP3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00B0F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00B0F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1803773"/>
                  </a:ext>
                </a:extLst>
              </a:tr>
            </a:tbl>
          </a:graphicData>
        </a:graphic>
      </p:graphicFrame>
      <p:graphicFrame>
        <p:nvGraphicFramePr>
          <p:cNvPr id="10" name="Table 8">
            <a:extLst>
              <a:ext uri="{FF2B5EF4-FFF2-40B4-BE49-F238E27FC236}">
                <a16:creationId xmlns:a16="http://schemas.microsoft.com/office/drawing/2014/main" id="{5FFA0FE2-C0FD-E8E8-D5A8-E120FF1197F1}"/>
              </a:ext>
            </a:extLst>
          </p:cNvPr>
          <p:cNvGraphicFramePr>
            <a:graphicFrameLocks noGrp="1"/>
          </p:cNvGraphicFramePr>
          <p:nvPr>
            <p:extLst>
              <p:ext uri="{D42A27DB-BD31-4B8C-83A1-F6EECF244321}">
                <p14:modId xmlns:p14="http://schemas.microsoft.com/office/powerpoint/2010/main" val="4286999978"/>
              </p:ext>
            </p:extLst>
          </p:nvPr>
        </p:nvGraphicFramePr>
        <p:xfrm>
          <a:off x="273507" y="4054611"/>
          <a:ext cx="4682872" cy="1341120"/>
        </p:xfrm>
        <a:graphic>
          <a:graphicData uri="http://schemas.openxmlformats.org/drawingml/2006/table">
            <a:tbl>
              <a:tblPr firstRow="1" bandRow="1">
                <a:tableStyleId>{2D5ABB26-0587-4C30-8999-92F81FD0307C}</a:tableStyleId>
              </a:tblPr>
              <a:tblGrid>
                <a:gridCol w="1170718">
                  <a:extLst>
                    <a:ext uri="{9D8B030D-6E8A-4147-A177-3AD203B41FA5}">
                      <a16:colId xmlns:a16="http://schemas.microsoft.com/office/drawing/2014/main" val="3513023325"/>
                    </a:ext>
                  </a:extLst>
                </a:gridCol>
                <a:gridCol w="1170718">
                  <a:extLst>
                    <a:ext uri="{9D8B030D-6E8A-4147-A177-3AD203B41FA5}">
                      <a16:colId xmlns:a16="http://schemas.microsoft.com/office/drawing/2014/main" val="3117323365"/>
                    </a:ext>
                  </a:extLst>
                </a:gridCol>
                <a:gridCol w="1170718">
                  <a:extLst>
                    <a:ext uri="{9D8B030D-6E8A-4147-A177-3AD203B41FA5}">
                      <a16:colId xmlns:a16="http://schemas.microsoft.com/office/drawing/2014/main" val="265772590"/>
                    </a:ext>
                  </a:extLst>
                </a:gridCol>
                <a:gridCol w="1170718">
                  <a:extLst>
                    <a:ext uri="{9D8B030D-6E8A-4147-A177-3AD203B41FA5}">
                      <a16:colId xmlns:a16="http://schemas.microsoft.com/office/drawing/2014/main" val="83471314"/>
                    </a:ext>
                  </a:extLst>
                </a:gridCol>
              </a:tblGrid>
              <a:tr h="326932">
                <a:tc>
                  <a:txBody>
                    <a:bodyPr/>
                    <a:lstStyle/>
                    <a:p>
                      <a:pPr algn="ctr"/>
                      <a:r>
                        <a:rPr lang="en-ZA" sz="1600" dirty="0">
                          <a:solidFill>
                            <a:schemeClr val="tx1"/>
                          </a:solidFill>
                        </a:rPr>
                        <a:t>Individual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chemeClr val="tx1"/>
                          </a:solidFill>
                        </a:rPr>
                        <a:t>SNP1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chemeClr val="tx1"/>
                          </a:solidFill>
                        </a:rPr>
                        <a:t>SNP2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chemeClr val="tx1"/>
                          </a:solidFill>
                        </a:rPr>
                        <a:t>SNP3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0788518"/>
                  </a:ext>
                </a:extLst>
              </a:tr>
              <a:tr h="299527">
                <a:tc>
                  <a:txBody>
                    <a:bodyPr/>
                    <a:lstStyle/>
                    <a:p>
                      <a:pPr algn="ctr"/>
                      <a:r>
                        <a:rPr lang="en-ZA"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FF0000"/>
                          </a:solidFill>
                        </a:rPr>
                        <a:t>A</a:t>
                      </a:r>
                      <a:r>
                        <a:rPr lang="en-ZA" sz="1600"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t>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00B0F0"/>
                          </a:solidFill>
                        </a:rPr>
                        <a:t>G</a:t>
                      </a:r>
                      <a:r>
                        <a:rPr lang="en-ZA" sz="160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9357702"/>
                  </a:ext>
                </a:extLst>
              </a:tr>
              <a:tr h="299527">
                <a:tc>
                  <a:txBody>
                    <a:bodyPr/>
                    <a:lstStyle/>
                    <a:p>
                      <a:pPr algn="ctr"/>
                      <a:r>
                        <a:rPr lang="en-ZA"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FF0000"/>
                          </a:solidFill>
                        </a:rPr>
                        <a:t>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FF69EB"/>
                          </a:solidFill>
                        </a:rPr>
                        <a:t>T</a:t>
                      </a:r>
                      <a:r>
                        <a:rPr lang="en-ZA" sz="16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00B0F0"/>
                          </a:solidFill>
                        </a:rPr>
                        <a:t>GG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125163"/>
                  </a:ext>
                </a:extLst>
              </a:tr>
              <a:tr h="299527">
                <a:tc>
                  <a:txBody>
                    <a:bodyPr/>
                    <a:lstStyle/>
                    <a:p>
                      <a:pPr algn="ctr"/>
                      <a:r>
                        <a:rPr lang="en-ZA" sz="16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t>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FF69EB"/>
                          </a:solidFill>
                        </a:rPr>
                        <a:t>T</a:t>
                      </a:r>
                      <a:r>
                        <a:rPr lang="en-ZA" sz="16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600" dirty="0">
                          <a:solidFill>
                            <a:srgbClr val="00B0F0"/>
                          </a:solidFill>
                        </a:rPr>
                        <a:t>G</a:t>
                      </a:r>
                      <a:r>
                        <a:rPr lang="en-ZA" sz="16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3098595"/>
                  </a:ext>
                </a:extLst>
              </a:tr>
            </a:tbl>
          </a:graphicData>
        </a:graphic>
      </p:graphicFrame>
      <p:sp>
        <p:nvSpPr>
          <p:cNvPr id="11" name="Rectangle 10">
            <a:extLst>
              <a:ext uri="{FF2B5EF4-FFF2-40B4-BE49-F238E27FC236}">
                <a16:creationId xmlns:a16="http://schemas.microsoft.com/office/drawing/2014/main" id="{8CA23934-A00D-BBC7-C7D1-34A693D362D5}"/>
              </a:ext>
            </a:extLst>
          </p:cNvPr>
          <p:cNvSpPr/>
          <p:nvPr/>
        </p:nvSpPr>
        <p:spPr>
          <a:xfrm>
            <a:off x="189485" y="1625059"/>
            <a:ext cx="4850915" cy="400942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D39A05F-A8D6-D7D9-CDC5-AE5DECE7E90D}"/>
              </a:ext>
            </a:extLst>
          </p:cNvPr>
          <p:cNvSpPr txBox="1"/>
          <p:nvPr/>
        </p:nvSpPr>
        <p:spPr>
          <a:xfrm>
            <a:off x="7813919" y="4132134"/>
            <a:ext cx="1597873" cy="369332"/>
          </a:xfrm>
          <a:prstGeom prst="rect">
            <a:avLst/>
          </a:prstGeom>
          <a:noFill/>
        </p:spPr>
        <p:txBody>
          <a:bodyPr wrap="none" rtlCol="0">
            <a:spAutoFit/>
          </a:bodyPr>
          <a:lstStyle/>
          <a:p>
            <a:r>
              <a:rPr lang="en-US" dirty="0"/>
              <a:t>PRS calculation</a:t>
            </a:r>
          </a:p>
        </p:txBody>
      </p:sp>
      <p:graphicFrame>
        <p:nvGraphicFramePr>
          <p:cNvPr id="13" name="Table 9">
            <a:extLst>
              <a:ext uri="{FF2B5EF4-FFF2-40B4-BE49-F238E27FC236}">
                <a16:creationId xmlns:a16="http://schemas.microsoft.com/office/drawing/2014/main" id="{C4AAE829-61E8-05FE-77AE-670698A9DAD0}"/>
              </a:ext>
            </a:extLst>
          </p:cNvPr>
          <p:cNvGraphicFramePr>
            <a:graphicFrameLocks noGrp="1"/>
          </p:cNvGraphicFramePr>
          <p:nvPr>
            <p:extLst>
              <p:ext uri="{D42A27DB-BD31-4B8C-83A1-F6EECF244321}">
                <p14:modId xmlns:p14="http://schemas.microsoft.com/office/powerpoint/2010/main" val="1034691088"/>
              </p:ext>
            </p:extLst>
          </p:nvPr>
        </p:nvGraphicFramePr>
        <p:xfrm>
          <a:off x="5155608" y="4501466"/>
          <a:ext cx="6914493" cy="1687304"/>
        </p:xfrm>
        <a:graphic>
          <a:graphicData uri="http://schemas.openxmlformats.org/drawingml/2006/table">
            <a:tbl>
              <a:tblPr firstRow="1" bandRow="1">
                <a:tableStyleId>{D27102A9-8310-4765-A935-A1911B00CA55}</a:tableStyleId>
              </a:tblPr>
              <a:tblGrid>
                <a:gridCol w="1133973">
                  <a:extLst>
                    <a:ext uri="{9D8B030D-6E8A-4147-A177-3AD203B41FA5}">
                      <a16:colId xmlns:a16="http://schemas.microsoft.com/office/drawing/2014/main" val="2892611763"/>
                    </a:ext>
                  </a:extLst>
                </a:gridCol>
                <a:gridCol w="1412576">
                  <a:extLst>
                    <a:ext uri="{9D8B030D-6E8A-4147-A177-3AD203B41FA5}">
                      <a16:colId xmlns:a16="http://schemas.microsoft.com/office/drawing/2014/main" val="1766323525"/>
                    </a:ext>
                  </a:extLst>
                </a:gridCol>
                <a:gridCol w="1521801">
                  <a:extLst>
                    <a:ext uri="{9D8B030D-6E8A-4147-A177-3AD203B41FA5}">
                      <a16:colId xmlns:a16="http://schemas.microsoft.com/office/drawing/2014/main" val="369159923"/>
                    </a:ext>
                  </a:extLst>
                </a:gridCol>
                <a:gridCol w="1493948">
                  <a:extLst>
                    <a:ext uri="{9D8B030D-6E8A-4147-A177-3AD203B41FA5}">
                      <a16:colId xmlns:a16="http://schemas.microsoft.com/office/drawing/2014/main" val="205766052"/>
                    </a:ext>
                  </a:extLst>
                </a:gridCol>
                <a:gridCol w="1352195">
                  <a:extLst>
                    <a:ext uri="{9D8B030D-6E8A-4147-A177-3AD203B41FA5}">
                      <a16:colId xmlns:a16="http://schemas.microsoft.com/office/drawing/2014/main" val="3975872615"/>
                    </a:ext>
                  </a:extLst>
                </a:gridCol>
              </a:tblGrid>
              <a:tr h="409390">
                <a:tc>
                  <a:txBody>
                    <a:bodyPr/>
                    <a:lstStyle/>
                    <a:p>
                      <a:pPr algn="ctr"/>
                      <a:r>
                        <a:rPr lang="en-ZA" sz="1500" dirty="0">
                          <a:solidFill>
                            <a:schemeClr val="tx1"/>
                          </a:solidFill>
                        </a:rPr>
                        <a:t>Individual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500" dirty="0">
                          <a:solidFill>
                            <a:schemeClr val="tx1"/>
                          </a:solidFill>
                        </a:rPr>
                        <a:t>SNP1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500" dirty="0">
                          <a:solidFill>
                            <a:schemeClr val="tx1"/>
                          </a:solidFill>
                        </a:rPr>
                        <a:t>SNP2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500" dirty="0">
                          <a:solidFill>
                            <a:schemeClr val="tx1"/>
                          </a:solidFill>
                        </a:rPr>
                        <a:t>SNP3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500" dirty="0">
                          <a:solidFill>
                            <a:schemeClr val="tx1"/>
                          </a:solidFill>
                        </a:rPr>
                        <a:t>PRS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6315077"/>
                  </a:ext>
                </a:extLst>
              </a:tr>
              <a:tr h="364637">
                <a:tc>
                  <a:txBody>
                    <a:bodyPr/>
                    <a:lstStyle/>
                    <a:p>
                      <a:pPr algn="ctr"/>
                      <a:r>
                        <a:rPr lang="en-ZA" sz="15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ZA" sz="1500" dirty="0">
                          <a:solidFill>
                            <a:schemeClr val="tx1"/>
                          </a:solidFill>
                        </a:rPr>
                        <a:t>(</a:t>
                      </a:r>
                      <a:r>
                        <a:rPr lang="en-ZA" sz="1500" dirty="0">
                          <a:solidFill>
                            <a:srgbClr val="FF0000"/>
                          </a:solidFill>
                        </a:rPr>
                        <a:t>0,2 </a:t>
                      </a:r>
                      <a:r>
                        <a:rPr lang="en-ZA" sz="1500" dirty="0">
                          <a:solidFill>
                            <a:schemeClr val="tx1"/>
                          </a:solidFill>
                        </a:rPr>
                        <a:t>x</a:t>
                      </a:r>
                      <a:r>
                        <a:rPr lang="en-ZA" sz="1500" dirty="0">
                          <a:solidFill>
                            <a:srgbClr val="FF0000"/>
                          </a:solidFill>
                        </a:rPr>
                        <a:t> </a:t>
                      </a:r>
                      <a:r>
                        <a:rPr lang="en-ZA" sz="1500" b="1" dirty="0">
                          <a:solidFill>
                            <a:schemeClr val="tx1"/>
                          </a:solidFill>
                        </a:rPr>
                        <a:t>1 </a:t>
                      </a:r>
                      <a:r>
                        <a:rPr lang="en-ZA" sz="1500" dirty="0">
                          <a:solidFill>
                            <a:srgbClr val="FF0000"/>
                          </a:solidFill>
                        </a:rPr>
                        <a:t>A</a:t>
                      </a:r>
                      <a:r>
                        <a:rPr lang="en-ZA" sz="1500" dirty="0">
                          <a:solidFill>
                            <a:schemeClr val="tx1"/>
                          </a:solidFill>
                        </a:rPr>
                        <a:t>)</a:t>
                      </a:r>
                      <a:r>
                        <a:rPr lang="en-ZA" sz="1500" dirty="0"/>
                        <a:t> + (</a:t>
                      </a:r>
                      <a:r>
                        <a:rPr lang="en-ZA" sz="1500" dirty="0">
                          <a:solidFill>
                            <a:srgbClr val="FF0000"/>
                          </a:solidFill>
                        </a:rPr>
                        <a:t>0,2 </a:t>
                      </a:r>
                      <a:r>
                        <a:rPr lang="en-ZA" sz="1500" dirty="0">
                          <a:solidFill>
                            <a:schemeClr val="tx1"/>
                          </a:solidFill>
                        </a:rPr>
                        <a:t>x </a:t>
                      </a:r>
                      <a:r>
                        <a:rPr lang="en-ZA" sz="1500" b="1" dirty="0">
                          <a:solidFill>
                            <a:schemeClr val="tx1"/>
                          </a:solidFill>
                        </a:rPr>
                        <a:t>0 </a:t>
                      </a:r>
                      <a:r>
                        <a:rPr lang="en-ZA" sz="1500" dirty="0">
                          <a:solidFill>
                            <a:srgbClr val="FF0000"/>
                          </a:solidFill>
                        </a:rPr>
                        <a:t>A</a:t>
                      </a:r>
                      <a:r>
                        <a:rPr lang="en-ZA" sz="1500" dirty="0">
                          <a:solidFill>
                            <a:schemeClr val="tx1"/>
                          </a:solidFill>
                        </a:rPr>
                        <a:t>)</a:t>
                      </a:r>
                      <a:endParaRPr lang="en-ZA" sz="15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500" dirty="0"/>
                        <a:t>(</a:t>
                      </a:r>
                      <a:r>
                        <a:rPr lang="en-ZA" sz="1500" dirty="0">
                          <a:solidFill>
                            <a:srgbClr val="FF69EB"/>
                          </a:solidFill>
                        </a:rPr>
                        <a:t>-0,3</a:t>
                      </a:r>
                      <a:r>
                        <a:rPr lang="en-ZA" sz="1500" dirty="0"/>
                        <a:t> x </a:t>
                      </a:r>
                      <a:r>
                        <a:rPr lang="en-ZA" sz="1500" b="1" dirty="0">
                          <a:solidFill>
                            <a:schemeClr val="tx1"/>
                          </a:solidFill>
                        </a:rPr>
                        <a:t>0 </a:t>
                      </a:r>
                      <a:r>
                        <a:rPr lang="en-ZA" sz="1500" dirty="0">
                          <a:solidFill>
                            <a:srgbClr val="FF69EB"/>
                          </a:solidFill>
                        </a:rPr>
                        <a:t>T</a:t>
                      </a:r>
                      <a:r>
                        <a:rPr lang="en-ZA" sz="1500" dirty="0"/>
                        <a:t>) + (</a:t>
                      </a:r>
                      <a:r>
                        <a:rPr lang="en-ZA" sz="1500" dirty="0">
                          <a:solidFill>
                            <a:srgbClr val="FF69EB"/>
                          </a:solidFill>
                        </a:rPr>
                        <a:t>-0,3</a:t>
                      </a:r>
                      <a:r>
                        <a:rPr lang="en-ZA" sz="1500" dirty="0"/>
                        <a:t> x </a:t>
                      </a:r>
                      <a:r>
                        <a:rPr lang="en-ZA" sz="1500" b="1" dirty="0">
                          <a:solidFill>
                            <a:schemeClr val="tx1"/>
                          </a:solidFill>
                        </a:rPr>
                        <a:t>0</a:t>
                      </a:r>
                      <a:r>
                        <a:rPr lang="en-ZA" sz="1500" dirty="0">
                          <a:solidFill>
                            <a:schemeClr val="tx1"/>
                          </a:solidFill>
                        </a:rPr>
                        <a:t> </a:t>
                      </a:r>
                      <a:r>
                        <a:rPr lang="en-ZA" sz="1500" dirty="0">
                          <a:solidFill>
                            <a:srgbClr val="FF69EB"/>
                          </a:solidFill>
                        </a:rPr>
                        <a:t>T</a:t>
                      </a:r>
                      <a:r>
                        <a:rPr lang="en-ZA" sz="15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500" dirty="0"/>
                        <a:t> ( </a:t>
                      </a:r>
                      <a:r>
                        <a:rPr lang="en-ZA" sz="1500" dirty="0">
                          <a:solidFill>
                            <a:srgbClr val="00B0F0"/>
                          </a:solidFill>
                        </a:rPr>
                        <a:t>0,1</a:t>
                      </a:r>
                      <a:r>
                        <a:rPr lang="en-ZA" sz="1500" dirty="0"/>
                        <a:t> x </a:t>
                      </a:r>
                      <a:r>
                        <a:rPr lang="en-ZA" sz="1500" b="1" dirty="0"/>
                        <a:t>0 </a:t>
                      </a:r>
                      <a:r>
                        <a:rPr lang="en-ZA" sz="1500" dirty="0">
                          <a:solidFill>
                            <a:srgbClr val="00B0F0"/>
                          </a:solidFill>
                        </a:rPr>
                        <a:t>G</a:t>
                      </a:r>
                      <a:r>
                        <a:rPr lang="en-ZA" sz="1500" dirty="0"/>
                        <a:t>) + ( </a:t>
                      </a:r>
                      <a:r>
                        <a:rPr lang="en-ZA" sz="1500" dirty="0">
                          <a:solidFill>
                            <a:srgbClr val="00B0F0"/>
                          </a:solidFill>
                        </a:rPr>
                        <a:t>0,1</a:t>
                      </a:r>
                      <a:r>
                        <a:rPr lang="en-ZA" sz="1500" dirty="0"/>
                        <a:t> x </a:t>
                      </a:r>
                      <a:r>
                        <a:rPr lang="en-ZA" sz="1500" b="1" dirty="0">
                          <a:solidFill>
                            <a:schemeClr val="tx1"/>
                          </a:solidFill>
                        </a:rPr>
                        <a:t>1 </a:t>
                      </a:r>
                      <a:r>
                        <a:rPr lang="en-ZA" sz="1500" dirty="0">
                          <a:solidFill>
                            <a:srgbClr val="00B0F0"/>
                          </a:solidFill>
                        </a:rPr>
                        <a:t>G </a:t>
                      </a:r>
                      <a:r>
                        <a:rPr lang="en-ZA" sz="15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sz="1500" dirty="0">
                          <a:solidFill>
                            <a:srgbClr val="FF0000"/>
                          </a:solidFill>
                        </a:rPr>
                        <a:t>0,2</a:t>
                      </a:r>
                      <a:r>
                        <a:rPr lang="en-ZA" sz="1500" dirty="0"/>
                        <a:t> + </a:t>
                      </a:r>
                      <a:r>
                        <a:rPr lang="en-ZA" sz="1500" dirty="0">
                          <a:solidFill>
                            <a:srgbClr val="FF69EB"/>
                          </a:solidFill>
                        </a:rPr>
                        <a:t>0 </a:t>
                      </a:r>
                      <a:r>
                        <a:rPr lang="en-ZA" sz="1500" dirty="0"/>
                        <a:t>+ </a:t>
                      </a:r>
                      <a:r>
                        <a:rPr lang="en-ZA" sz="1500" dirty="0">
                          <a:solidFill>
                            <a:srgbClr val="00B0F0"/>
                          </a:solidFill>
                        </a:rPr>
                        <a:t>0,1</a:t>
                      </a:r>
                      <a:r>
                        <a:rPr lang="en-ZA" sz="1500" dirty="0"/>
                        <a:t> = </a:t>
                      </a:r>
                      <a:r>
                        <a:rPr lang="en-ZA" sz="1500" dirty="0">
                          <a:highlight>
                            <a:srgbClr val="00FF00"/>
                          </a:highlight>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033704"/>
                  </a:ext>
                </a:extLst>
              </a:tr>
              <a:tr h="364637">
                <a:tc>
                  <a:txBody>
                    <a:bodyPr/>
                    <a:lstStyle/>
                    <a:p>
                      <a:pPr algn="ctr"/>
                      <a:r>
                        <a:rPr lang="en-ZA" sz="15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ZA" sz="15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ZA"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ZA"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ZA" sz="1500"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0790149"/>
                  </a:ext>
                </a:extLst>
              </a:tr>
              <a:tr h="364637">
                <a:tc>
                  <a:txBody>
                    <a:bodyPr/>
                    <a:lstStyle/>
                    <a:p>
                      <a:pPr algn="ctr"/>
                      <a:r>
                        <a:rPr lang="en-ZA" sz="15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ZA" sz="15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ZA"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ZA"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ZA" sz="1500"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8946052"/>
                  </a:ext>
                </a:extLst>
              </a:tr>
            </a:tbl>
          </a:graphicData>
        </a:graphic>
      </p:graphicFrame>
      <p:cxnSp>
        <p:nvCxnSpPr>
          <p:cNvPr id="15" name="Elbow Connector 14">
            <a:extLst>
              <a:ext uri="{FF2B5EF4-FFF2-40B4-BE49-F238E27FC236}">
                <a16:creationId xmlns:a16="http://schemas.microsoft.com/office/drawing/2014/main" id="{D8197BCA-4523-6E65-26F8-73EA8D2B9A56}"/>
              </a:ext>
            </a:extLst>
          </p:cNvPr>
          <p:cNvCxnSpPr>
            <a:stCxn id="11" idx="2"/>
            <a:endCxn id="12" idx="0"/>
          </p:cNvCxnSpPr>
          <p:nvPr/>
        </p:nvCxnSpPr>
        <p:spPr>
          <a:xfrm rot="5400000" flipH="1" flipV="1">
            <a:off x="4862726" y="1884350"/>
            <a:ext cx="1502346" cy="5997913"/>
          </a:xfrm>
          <a:prstGeom prst="bentConnector5">
            <a:avLst>
              <a:gd name="adj1" fmla="val -15216"/>
              <a:gd name="adj2" fmla="val 42216"/>
              <a:gd name="adj3" fmla="val 11521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650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1DCCA-420C-E354-F457-FCF0215D449B}"/>
              </a:ext>
            </a:extLst>
          </p:cNvPr>
          <p:cNvSpPr>
            <a:spLocks noGrp="1"/>
          </p:cNvSpPr>
          <p:nvPr>
            <p:ph type="title"/>
          </p:nvPr>
        </p:nvSpPr>
        <p:spPr>
          <a:xfrm>
            <a:off x="518669" y="286559"/>
            <a:ext cx="5745654" cy="1019176"/>
          </a:xfrm>
        </p:spPr>
        <p:txBody>
          <a:bodyPr/>
          <a:lstStyle/>
          <a:p>
            <a:r>
              <a:rPr lang="en-US" dirty="0"/>
              <a:t>Calculation of PRS</a:t>
            </a:r>
          </a:p>
        </p:txBody>
      </p:sp>
      <p:pic>
        <p:nvPicPr>
          <p:cNvPr id="23" name="Picture 22" descr="A colorful circle with lines and dots&#10;&#10;Description automatically generated">
            <a:extLst>
              <a:ext uri="{FF2B5EF4-FFF2-40B4-BE49-F238E27FC236}">
                <a16:creationId xmlns:a16="http://schemas.microsoft.com/office/drawing/2014/main" id="{E6588F4F-FDC0-FEB7-B07B-03B18DF09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7" name="Content Placeholder 6">
            <a:extLst>
              <a:ext uri="{FF2B5EF4-FFF2-40B4-BE49-F238E27FC236}">
                <a16:creationId xmlns:a16="http://schemas.microsoft.com/office/drawing/2014/main" id="{945E1128-F2B0-951D-8F25-50DF80F76933}"/>
              </a:ext>
            </a:extLst>
          </p:cNvPr>
          <p:cNvSpPr txBox="1">
            <a:spLocks noGrp="1"/>
          </p:cNvSpPr>
          <p:nvPr>
            <p:ph idx="1"/>
          </p:nvPr>
        </p:nvSpPr>
        <p:spPr>
          <a:xfrm>
            <a:off x="197826" y="1720840"/>
            <a:ext cx="4245837" cy="1708160"/>
          </a:xfrm>
          <a:prstGeom prst="rect">
            <a:avLst/>
          </a:prstGeom>
          <a:noFill/>
        </p:spPr>
        <p:txBody>
          <a:bodyPr wrap="square" rtlCol="0">
            <a:spAutoFit/>
          </a:bodyPr>
          <a:lstStyle/>
          <a:p>
            <a:pPr marL="285750" indent="-285750">
              <a:buFont typeface="Wingdings" pitchFamily="2" charset="2"/>
              <a:buChar char="Ø"/>
            </a:pPr>
            <a:r>
              <a:rPr lang="en-US" sz="2000" dirty="0">
                <a:latin typeface="Aptos" panose="020B0004020202020204" pitchFamily="34" charset="0"/>
              </a:rPr>
              <a:t>Use of SNPs? Which SNPs?</a:t>
            </a:r>
          </a:p>
          <a:p>
            <a:pPr marL="285750" indent="-285750">
              <a:buFont typeface="Wingdings" pitchFamily="2" charset="2"/>
              <a:buChar char="Ø"/>
            </a:pPr>
            <a:r>
              <a:rPr lang="en-US" sz="2000" dirty="0">
                <a:latin typeface="Aptos" panose="020B0004020202020204" pitchFamily="34" charset="0"/>
              </a:rPr>
              <a:t>Betas or adjusted betas?</a:t>
            </a:r>
          </a:p>
          <a:p>
            <a:pPr marL="285750" indent="-285750">
              <a:buFont typeface="Wingdings" pitchFamily="2" charset="2"/>
              <a:buChar char="Ø"/>
            </a:pPr>
            <a:r>
              <a:rPr lang="en-US" sz="2000" dirty="0">
                <a:latin typeface="Aptos" panose="020B0004020202020204" pitchFamily="34" charset="0"/>
              </a:rPr>
              <a:t>What about LD between SNPs</a:t>
            </a:r>
          </a:p>
          <a:p>
            <a:pPr marL="285750" indent="-285750">
              <a:buFont typeface="Wingdings" pitchFamily="2" charset="2"/>
              <a:buChar char="Ø"/>
            </a:pPr>
            <a:r>
              <a:rPr lang="en-US" sz="2000" dirty="0">
                <a:latin typeface="Aptos" panose="020B0004020202020204" pitchFamily="34" charset="0"/>
              </a:rPr>
              <a:t>PRS units?</a:t>
            </a:r>
          </a:p>
        </p:txBody>
      </p:sp>
      <p:pic>
        <p:nvPicPr>
          <p:cNvPr id="8" name="object 3">
            <a:extLst>
              <a:ext uri="{FF2B5EF4-FFF2-40B4-BE49-F238E27FC236}">
                <a16:creationId xmlns:a16="http://schemas.microsoft.com/office/drawing/2014/main" id="{BD2708FC-82D6-39E9-5B1B-C1E19A1B68B2}"/>
              </a:ext>
            </a:extLst>
          </p:cNvPr>
          <p:cNvPicPr/>
          <p:nvPr/>
        </p:nvPicPr>
        <p:blipFill>
          <a:blip r:embed="rId4" cstate="print"/>
          <a:stretch>
            <a:fillRect/>
          </a:stretch>
        </p:blipFill>
        <p:spPr>
          <a:xfrm>
            <a:off x="5209478" y="1720840"/>
            <a:ext cx="5971870" cy="3166897"/>
          </a:xfrm>
          <a:prstGeom prst="rect">
            <a:avLst/>
          </a:prstGeom>
        </p:spPr>
      </p:pic>
    </p:spTree>
    <p:extLst>
      <p:ext uri="{BB962C8B-B14F-4D97-AF65-F5344CB8AC3E}">
        <p14:creationId xmlns:p14="http://schemas.microsoft.com/office/powerpoint/2010/main" val="739774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E26AE-9BFC-267A-5FBE-EBA7102ED6F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449607F-0436-2F25-D497-08DC33B23884}"/>
              </a:ext>
            </a:extLst>
          </p:cNvPr>
          <p:cNvSpPr>
            <a:spLocks noGrp="1"/>
          </p:cNvSpPr>
          <p:nvPr>
            <p:ph type="title"/>
          </p:nvPr>
        </p:nvSpPr>
        <p:spPr>
          <a:xfrm>
            <a:off x="518669" y="286559"/>
            <a:ext cx="5745654" cy="1019176"/>
          </a:xfrm>
        </p:spPr>
        <p:txBody>
          <a:bodyPr>
            <a:normAutofit/>
          </a:bodyPr>
          <a:lstStyle/>
          <a:p>
            <a:r>
              <a:rPr lang="en-US" dirty="0"/>
              <a:t>SNP inclusion: the more the merrier? </a:t>
            </a:r>
          </a:p>
        </p:txBody>
      </p:sp>
      <p:pic>
        <p:nvPicPr>
          <p:cNvPr id="23" name="Picture 22" descr="A colorful circle with lines and dots&#10;&#10;Description automatically generated">
            <a:extLst>
              <a:ext uri="{FF2B5EF4-FFF2-40B4-BE49-F238E27FC236}">
                <a16:creationId xmlns:a16="http://schemas.microsoft.com/office/drawing/2014/main" id="{EEDA3706-EAF7-CD53-BC50-29C81BB4F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pic>
        <p:nvPicPr>
          <p:cNvPr id="5" name="object 3">
            <a:extLst>
              <a:ext uri="{FF2B5EF4-FFF2-40B4-BE49-F238E27FC236}">
                <a16:creationId xmlns:a16="http://schemas.microsoft.com/office/drawing/2014/main" id="{527407E6-547C-0862-298C-F17DC0C07410}"/>
              </a:ext>
            </a:extLst>
          </p:cNvPr>
          <p:cNvPicPr/>
          <p:nvPr/>
        </p:nvPicPr>
        <p:blipFill>
          <a:blip r:embed="rId4" cstate="print"/>
          <a:stretch>
            <a:fillRect/>
          </a:stretch>
        </p:blipFill>
        <p:spPr>
          <a:xfrm>
            <a:off x="427694" y="1567939"/>
            <a:ext cx="7251343" cy="4556312"/>
          </a:xfrm>
          <a:prstGeom prst="rect">
            <a:avLst/>
          </a:prstGeom>
        </p:spPr>
      </p:pic>
      <p:sp>
        <p:nvSpPr>
          <p:cNvPr id="6" name="TextBox 5">
            <a:extLst>
              <a:ext uri="{FF2B5EF4-FFF2-40B4-BE49-F238E27FC236}">
                <a16:creationId xmlns:a16="http://schemas.microsoft.com/office/drawing/2014/main" id="{323E7D15-8AD8-E38B-38CD-4CDC0BFB9FB9}"/>
              </a:ext>
            </a:extLst>
          </p:cNvPr>
          <p:cNvSpPr txBox="1"/>
          <p:nvPr/>
        </p:nvSpPr>
        <p:spPr>
          <a:xfrm>
            <a:off x="8096250" y="1841309"/>
            <a:ext cx="3971600" cy="923330"/>
          </a:xfrm>
          <a:prstGeom prst="rect">
            <a:avLst/>
          </a:prstGeom>
          <a:noFill/>
        </p:spPr>
        <p:txBody>
          <a:bodyPr wrap="none" rtlCol="0">
            <a:spAutoFit/>
          </a:bodyPr>
          <a:lstStyle/>
          <a:p>
            <a:pPr marL="285750" indent="-285750">
              <a:buFont typeface="Wingdings" pitchFamily="2" charset="2"/>
              <a:buChar char="Ø"/>
            </a:pPr>
            <a:r>
              <a:rPr lang="en-US" b="1" dirty="0"/>
              <a:t>Key concepts for PRS: </a:t>
            </a:r>
            <a:r>
              <a:rPr lang="en-US" dirty="0"/>
              <a:t>Including non-</a:t>
            </a:r>
          </a:p>
          <a:p>
            <a:r>
              <a:rPr lang="en-US" dirty="0"/>
              <a:t>significant SNPs may increase predictive </a:t>
            </a:r>
          </a:p>
          <a:p>
            <a:r>
              <a:rPr lang="en-US" dirty="0"/>
              <a:t>power</a:t>
            </a:r>
            <a:endParaRPr lang="en-US" b="1" dirty="0"/>
          </a:p>
        </p:txBody>
      </p:sp>
    </p:spTree>
    <p:extLst>
      <p:ext uri="{BB962C8B-B14F-4D97-AF65-F5344CB8AC3E}">
        <p14:creationId xmlns:p14="http://schemas.microsoft.com/office/powerpoint/2010/main" val="254816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64F9C-B38E-1EB6-38A5-848FDD55EC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7DA2B5D-D9EF-5DB6-32D6-E80C88A0191B}"/>
              </a:ext>
            </a:extLst>
          </p:cNvPr>
          <p:cNvSpPr>
            <a:spLocks noGrp="1"/>
          </p:cNvSpPr>
          <p:nvPr>
            <p:ph type="title"/>
          </p:nvPr>
        </p:nvSpPr>
        <p:spPr>
          <a:xfrm>
            <a:off x="518669" y="286559"/>
            <a:ext cx="5745654" cy="1019176"/>
          </a:xfrm>
        </p:spPr>
        <p:txBody>
          <a:bodyPr>
            <a:normAutofit/>
          </a:bodyPr>
          <a:lstStyle/>
          <a:p>
            <a:r>
              <a:rPr lang="en-US" sz="3200" b="1" dirty="0">
                <a:latin typeface="Aptos" panose="020B0004020202020204" pitchFamily="34" charset="0"/>
              </a:rPr>
              <a:t>Controlling for Linkage Disequilibrium (LD)</a:t>
            </a:r>
          </a:p>
        </p:txBody>
      </p:sp>
      <p:pic>
        <p:nvPicPr>
          <p:cNvPr id="23" name="Picture 22" descr="A colorful circle with lines and dots&#10;&#10;Description automatically generated">
            <a:extLst>
              <a:ext uri="{FF2B5EF4-FFF2-40B4-BE49-F238E27FC236}">
                <a16:creationId xmlns:a16="http://schemas.microsoft.com/office/drawing/2014/main" id="{18AFE3CB-6DD2-DE7C-6F45-EC5161770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80" y="449411"/>
            <a:ext cx="2012315" cy="383540"/>
          </a:xfrm>
          <a:prstGeom prst="rect">
            <a:avLst/>
          </a:prstGeom>
        </p:spPr>
      </p:pic>
      <p:sp>
        <p:nvSpPr>
          <p:cNvPr id="3" name="object 4">
            <a:extLst>
              <a:ext uri="{FF2B5EF4-FFF2-40B4-BE49-F238E27FC236}">
                <a16:creationId xmlns:a16="http://schemas.microsoft.com/office/drawing/2014/main" id="{695F6DA5-F898-252F-D185-9404ED66C768}"/>
              </a:ext>
            </a:extLst>
          </p:cNvPr>
          <p:cNvSpPr txBox="1"/>
          <p:nvPr/>
        </p:nvSpPr>
        <p:spPr>
          <a:xfrm>
            <a:off x="518669" y="1751791"/>
            <a:ext cx="6844657" cy="3458191"/>
          </a:xfrm>
          <a:prstGeom prst="rect">
            <a:avLst/>
          </a:prstGeom>
        </p:spPr>
        <p:txBody>
          <a:bodyPr vert="horz" wrap="square" lIns="0" tIns="6985" rIns="0" bIns="0" rtlCol="0">
            <a:spAutoFit/>
          </a:bodyPr>
          <a:lstStyle/>
          <a:p>
            <a:pPr marL="227329" marR="248920" indent="-177165">
              <a:lnSpc>
                <a:spcPct val="102600"/>
              </a:lnSpc>
              <a:spcBef>
                <a:spcPts val="55"/>
              </a:spcBef>
              <a:buClr>
                <a:srgbClr val="5B93AF"/>
              </a:buClr>
              <a:buFont typeface="Arial"/>
              <a:buChar char="►"/>
              <a:tabLst>
                <a:tab pos="227965" algn="l"/>
              </a:tabLst>
            </a:pPr>
            <a:r>
              <a:rPr lang="en-ZA" sz="2000" dirty="0">
                <a:solidFill>
                  <a:srgbClr val="FF0000"/>
                </a:solidFill>
                <a:latin typeface="Aptos" panose="020B0004020202020204" pitchFamily="34" charset="0"/>
                <a:cs typeface="Tahoma"/>
              </a:rPr>
              <a:t>IDEAL</a:t>
            </a:r>
            <a:r>
              <a:rPr lang="en-ZA" sz="2000" dirty="0">
                <a:latin typeface="Aptos" panose="020B0004020202020204" pitchFamily="34" charset="0"/>
                <a:cs typeface="Tahoma"/>
              </a:rPr>
              <a:t>:</a:t>
            </a:r>
            <a:r>
              <a:rPr lang="en-ZA" sz="2000" spc="-30" dirty="0">
                <a:latin typeface="Aptos" panose="020B0004020202020204" pitchFamily="34" charset="0"/>
                <a:cs typeface="Tahoma"/>
              </a:rPr>
              <a:t> </a:t>
            </a:r>
            <a:r>
              <a:rPr lang="en-ZA" sz="2000" dirty="0">
                <a:latin typeface="Aptos" panose="020B0004020202020204" pitchFamily="34" charset="0"/>
                <a:cs typeface="Tahoma"/>
              </a:rPr>
              <a:t>full</a:t>
            </a:r>
            <a:r>
              <a:rPr lang="en-ZA" sz="2000" spc="-30" dirty="0">
                <a:latin typeface="Aptos" panose="020B0004020202020204" pitchFamily="34" charset="0"/>
                <a:cs typeface="Tahoma"/>
              </a:rPr>
              <a:t> </a:t>
            </a:r>
            <a:r>
              <a:rPr lang="en-ZA" sz="2000" spc="-25" dirty="0">
                <a:latin typeface="Aptos" panose="020B0004020202020204" pitchFamily="34" charset="0"/>
                <a:cs typeface="Tahoma"/>
              </a:rPr>
              <a:t>conditional</a:t>
            </a:r>
            <a:r>
              <a:rPr lang="en-ZA" sz="2000" spc="-30" dirty="0">
                <a:latin typeface="Aptos" panose="020B0004020202020204" pitchFamily="34" charset="0"/>
                <a:cs typeface="Tahoma"/>
              </a:rPr>
              <a:t> </a:t>
            </a:r>
            <a:r>
              <a:rPr lang="en-ZA" sz="2000" spc="-35" dirty="0">
                <a:latin typeface="Aptos" panose="020B0004020202020204" pitchFamily="34" charset="0"/>
                <a:cs typeface="Tahoma"/>
              </a:rPr>
              <a:t>analysis</a:t>
            </a:r>
            <a:r>
              <a:rPr lang="en-ZA" sz="2000" spc="-30" dirty="0">
                <a:latin typeface="Aptos" panose="020B0004020202020204" pitchFamily="34" charset="0"/>
                <a:cs typeface="Tahoma"/>
              </a:rPr>
              <a:t> </a:t>
            </a:r>
            <a:r>
              <a:rPr lang="en-ZA" sz="2000" spc="-50" dirty="0">
                <a:latin typeface="Aptos" panose="020B0004020202020204" pitchFamily="34" charset="0"/>
                <a:cs typeface="Tahoma"/>
              </a:rPr>
              <a:t>performed</a:t>
            </a:r>
            <a:r>
              <a:rPr lang="en-ZA" sz="2000" spc="-30" dirty="0">
                <a:latin typeface="Aptos" panose="020B0004020202020204" pitchFamily="34" charset="0"/>
                <a:cs typeface="Tahoma"/>
              </a:rPr>
              <a:t> </a:t>
            </a:r>
            <a:r>
              <a:rPr lang="en-ZA" sz="2000" spc="-35" dirty="0">
                <a:latin typeface="Aptos" panose="020B0004020202020204" pitchFamily="34" charset="0"/>
                <a:cs typeface="Tahoma"/>
              </a:rPr>
              <a:t>and</a:t>
            </a:r>
            <a:r>
              <a:rPr lang="en-ZA" sz="2000" spc="-25" dirty="0">
                <a:latin typeface="Aptos" panose="020B0004020202020204" pitchFamily="34" charset="0"/>
                <a:cs typeface="Tahoma"/>
              </a:rPr>
              <a:t> </a:t>
            </a:r>
            <a:r>
              <a:rPr lang="en-ZA" sz="2000" spc="-20" dirty="0">
                <a:latin typeface="Aptos" panose="020B0004020202020204" pitchFamily="34" charset="0"/>
                <a:cs typeface="Tahoma"/>
              </a:rPr>
              <a:t>only</a:t>
            </a:r>
            <a:r>
              <a:rPr lang="en-ZA" sz="2000" spc="-30" dirty="0">
                <a:latin typeface="Aptos" panose="020B0004020202020204" pitchFamily="34" charset="0"/>
                <a:cs typeface="Tahoma"/>
              </a:rPr>
              <a:t> </a:t>
            </a:r>
            <a:r>
              <a:rPr lang="en-ZA" sz="2000" spc="-20" dirty="0">
                <a:latin typeface="Aptos" panose="020B0004020202020204" pitchFamily="34" charset="0"/>
                <a:cs typeface="Tahoma"/>
              </a:rPr>
              <a:t>SNPs </a:t>
            </a:r>
            <a:r>
              <a:rPr lang="en-ZA" sz="2000" dirty="0">
                <a:latin typeface="Aptos" panose="020B0004020202020204" pitchFamily="34" charset="0"/>
                <a:cs typeface="Tahoma"/>
              </a:rPr>
              <a:t>that</a:t>
            </a:r>
            <a:r>
              <a:rPr lang="en-ZA" sz="2000" spc="-45" dirty="0">
                <a:latin typeface="Aptos" panose="020B0004020202020204" pitchFamily="34" charset="0"/>
                <a:cs typeface="Tahoma"/>
              </a:rPr>
              <a:t> </a:t>
            </a:r>
            <a:r>
              <a:rPr lang="en-ZA" sz="2000" spc="-20" dirty="0">
                <a:latin typeface="Aptos" panose="020B0004020202020204" pitchFamily="34" charset="0"/>
                <a:cs typeface="Tahoma"/>
              </a:rPr>
              <a:t>best</a:t>
            </a:r>
            <a:r>
              <a:rPr lang="en-ZA" sz="2000" spc="-40" dirty="0">
                <a:latin typeface="Aptos" panose="020B0004020202020204" pitchFamily="34" charset="0"/>
                <a:cs typeface="Tahoma"/>
              </a:rPr>
              <a:t> </a:t>
            </a:r>
            <a:r>
              <a:rPr lang="en-ZA" sz="2000" spc="-35" dirty="0">
                <a:latin typeface="Aptos" panose="020B0004020202020204" pitchFamily="34" charset="0"/>
                <a:cs typeface="Tahoma"/>
              </a:rPr>
              <a:t>capture</a:t>
            </a:r>
            <a:r>
              <a:rPr lang="en-ZA" sz="2000" spc="-40" dirty="0">
                <a:latin typeface="Aptos" panose="020B0004020202020204" pitchFamily="34" charset="0"/>
                <a:cs typeface="Tahoma"/>
              </a:rPr>
              <a:t> </a:t>
            </a:r>
            <a:r>
              <a:rPr lang="en-ZA" sz="2000" spc="-20" dirty="0">
                <a:latin typeface="Aptos" panose="020B0004020202020204" pitchFamily="34" charset="0"/>
                <a:cs typeface="Tahoma"/>
              </a:rPr>
              <a:t>the</a:t>
            </a:r>
            <a:r>
              <a:rPr lang="en-ZA" sz="2000" spc="-45" dirty="0">
                <a:latin typeface="Aptos" panose="020B0004020202020204" pitchFamily="34" charset="0"/>
                <a:cs typeface="Tahoma"/>
              </a:rPr>
              <a:t> </a:t>
            </a:r>
            <a:r>
              <a:rPr lang="en-ZA" sz="2000" spc="-30" dirty="0">
                <a:latin typeface="Aptos" panose="020B0004020202020204" pitchFamily="34" charset="0"/>
                <a:cs typeface="Tahoma"/>
              </a:rPr>
              <a:t>signal</a:t>
            </a:r>
            <a:r>
              <a:rPr lang="en-ZA" sz="2000" spc="-45" dirty="0">
                <a:latin typeface="Aptos" panose="020B0004020202020204" pitchFamily="34" charset="0"/>
                <a:cs typeface="Tahoma"/>
              </a:rPr>
              <a:t> </a:t>
            </a:r>
            <a:r>
              <a:rPr lang="en-ZA" sz="2000" dirty="0">
                <a:latin typeface="Aptos" panose="020B0004020202020204" pitchFamily="34" charset="0"/>
                <a:cs typeface="Tahoma"/>
              </a:rPr>
              <a:t>of</a:t>
            </a:r>
            <a:r>
              <a:rPr lang="en-ZA" sz="2000" spc="-40" dirty="0">
                <a:latin typeface="Aptos" panose="020B0004020202020204" pitchFamily="34" charset="0"/>
                <a:cs typeface="Tahoma"/>
              </a:rPr>
              <a:t> </a:t>
            </a:r>
            <a:r>
              <a:rPr lang="en-ZA" sz="2000" spc="-35" dirty="0">
                <a:latin typeface="Aptos" panose="020B0004020202020204" pitchFamily="34" charset="0"/>
                <a:cs typeface="Tahoma"/>
              </a:rPr>
              <a:t>causal</a:t>
            </a:r>
            <a:r>
              <a:rPr lang="en-ZA" sz="2000" spc="-40" dirty="0">
                <a:latin typeface="Aptos" panose="020B0004020202020204" pitchFamily="34" charset="0"/>
                <a:cs typeface="Tahoma"/>
              </a:rPr>
              <a:t> </a:t>
            </a:r>
            <a:r>
              <a:rPr lang="en-ZA" sz="2000" spc="-35" dirty="0">
                <a:latin typeface="Aptos" panose="020B0004020202020204" pitchFamily="34" charset="0"/>
                <a:cs typeface="Tahoma"/>
              </a:rPr>
              <a:t>variants</a:t>
            </a:r>
            <a:r>
              <a:rPr lang="en-ZA" sz="2000" spc="-40" dirty="0">
                <a:latin typeface="Aptos" panose="020B0004020202020204" pitchFamily="34" charset="0"/>
                <a:cs typeface="Tahoma"/>
              </a:rPr>
              <a:t> </a:t>
            </a:r>
            <a:r>
              <a:rPr lang="en-ZA" sz="2000" spc="-10" dirty="0">
                <a:latin typeface="Aptos" panose="020B0004020202020204" pitchFamily="34" charset="0"/>
                <a:cs typeface="Tahoma"/>
              </a:rPr>
              <a:t>retained</a:t>
            </a:r>
            <a:endParaRPr lang="en-ZA" sz="2000" dirty="0">
              <a:latin typeface="Aptos" panose="020B0004020202020204" pitchFamily="34" charset="0"/>
              <a:cs typeface="Tahoma"/>
            </a:endParaRPr>
          </a:p>
          <a:p>
            <a:pPr>
              <a:lnSpc>
                <a:spcPct val="100000"/>
              </a:lnSpc>
              <a:spcBef>
                <a:spcPts val="40"/>
              </a:spcBef>
              <a:buClr>
                <a:srgbClr val="5B93AF"/>
              </a:buClr>
            </a:pPr>
            <a:endParaRPr lang="en-ZA" sz="2000" dirty="0">
              <a:latin typeface="Aptos" panose="020B0004020202020204" pitchFamily="34" charset="0"/>
              <a:cs typeface="Tahoma"/>
            </a:endParaRPr>
          </a:p>
          <a:p>
            <a:pPr marL="227329" indent="-177165">
              <a:lnSpc>
                <a:spcPct val="100000"/>
              </a:lnSpc>
              <a:buClr>
                <a:srgbClr val="5B93AF"/>
              </a:buClr>
              <a:buFont typeface="Arial"/>
              <a:buChar char="►"/>
              <a:tabLst>
                <a:tab pos="227965" algn="l"/>
              </a:tabLst>
            </a:pPr>
            <a:r>
              <a:rPr lang="en-ZA" sz="2000" dirty="0">
                <a:latin typeface="Aptos" panose="020B0004020202020204" pitchFamily="34" charset="0"/>
                <a:cs typeface="Tahoma"/>
              </a:rPr>
              <a:t>The</a:t>
            </a:r>
            <a:r>
              <a:rPr lang="en-ZA" sz="2000" spc="-20" dirty="0">
                <a:latin typeface="Aptos" panose="020B0004020202020204" pitchFamily="34" charset="0"/>
                <a:cs typeface="Tahoma"/>
              </a:rPr>
              <a:t> </a:t>
            </a:r>
            <a:r>
              <a:rPr lang="en-ZA" sz="2000" spc="-40" dirty="0">
                <a:latin typeface="Aptos" panose="020B0004020202020204" pitchFamily="34" charset="0"/>
                <a:cs typeface="Tahoma"/>
              </a:rPr>
              <a:t>standard</a:t>
            </a:r>
            <a:r>
              <a:rPr lang="en-ZA" sz="2000" spc="-20" dirty="0">
                <a:latin typeface="Aptos" panose="020B0004020202020204" pitchFamily="34" charset="0"/>
                <a:cs typeface="Tahoma"/>
              </a:rPr>
              <a:t> </a:t>
            </a:r>
            <a:r>
              <a:rPr lang="en-ZA" sz="2000" spc="-45" dirty="0">
                <a:latin typeface="Aptos" panose="020B0004020202020204" pitchFamily="34" charset="0"/>
                <a:cs typeface="Tahoma"/>
              </a:rPr>
              <a:t>approach</a:t>
            </a:r>
            <a:r>
              <a:rPr lang="en-ZA" sz="2000" spc="-15" dirty="0">
                <a:latin typeface="Aptos" panose="020B0004020202020204" pitchFamily="34" charset="0"/>
                <a:cs typeface="Tahoma"/>
              </a:rPr>
              <a:t> </a:t>
            </a:r>
            <a:r>
              <a:rPr lang="en-ZA" sz="2000" spc="-10" dirty="0">
                <a:latin typeface="Aptos" panose="020B0004020202020204" pitchFamily="34" charset="0"/>
                <a:cs typeface="Tahoma"/>
              </a:rPr>
              <a:t>‘controls’</a:t>
            </a:r>
            <a:r>
              <a:rPr lang="en-ZA" sz="2000" spc="-20" dirty="0">
                <a:latin typeface="Aptos" panose="020B0004020202020204" pitchFamily="34" charset="0"/>
                <a:cs typeface="Tahoma"/>
              </a:rPr>
              <a:t> for </a:t>
            </a:r>
            <a:r>
              <a:rPr lang="en-ZA" sz="2000" dirty="0">
                <a:latin typeface="Aptos" panose="020B0004020202020204" pitchFamily="34" charset="0"/>
                <a:cs typeface="Tahoma"/>
              </a:rPr>
              <a:t>LD</a:t>
            </a:r>
            <a:r>
              <a:rPr lang="en-ZA" sz="2000" spc="-15" dirty="0">
                <a:latin typeface="Aptos" panose="020B0004020202020204" pitchFamily="34" charset="0"/>
                <a:cs typeface="Tahoma"/>
              </a:rPr>
              <a:t> </a:t>
            </a:r>
            <a:r>
              <a:rPr lang="en-ZA" sz="2000" dirty="0">
                <a:latin typeface="Aptos" panose="020B0004020202020204" pitchFamily="34" charset="0"/>
                <a:cs typeface="Tahoma"/>
              </a:rPr>
              <a:t>via</a:t>
            </a:r>
            <a:r>
              <a:rPr lang="en-ZA" sz="2000" spc="-25" dirty="0">
                <a:latin typeface="Aptos" panose="020B0004020202020204" pitchFamily="34" charset="0"/>
                <a:cs typeface="Tahoma"/>
              </a:rPr>
              <a:t> </a:t>
            </a:r>
            <a:r>
              <a:rPr lang="en-ZA" sz="2000" i="1" spc="-10" dirty="0">
                <a:latin typeface="Aptos" panose="020B0004020202020204" pitchFamily="34" charset="0"/>
                <a:cs typeface="Calibri"/>
              </a:rPr>
              <a:t>clumping</a:t>
            </a:r>
            <a:endParaRPr lang="en-ZA" sz="2000" dirty="0">
              <a:latin typeface="Aptos" panose="020B0004020202020204" pitchFamily="34" charset="0"/>
              <a:cs typeface="Calibri"/>
            </a:endParaRPr>
          </a:p>
          <a:p>
            <a:pPr>
              <a:lnSpc>
                <a:spcPct val="100000"/>
              </a:lnSpc>
              <a:spcBef>
                <a:spcPts val="45"/>
              </a:spcBef>
              <a:buClr>
                <a:srgbClr val="5B93AF"/>
              </a:buClr>
              <a:buFont typeface="Arial"/>
              <a:buChar char="►"/>
            </a:pPr>
            <a:endParaRPr lang="en-ZA" sz="2000" dirty="0">
              <a:latin typeface="Aptos" panose="020B0004020202020204" pitchFamily="34" charset="0"/>
              <a:cs typeface="Calibri"/>
            </a:endParaRPr>
          </a:p>
          <a:p>
            <a:pPr marL="227329" marR="17780" indent="-177165">
              <a:lnSpc>
                <a:spcPct val="102600"/>
              </a:lnSpc>
              <a:spcBef>
                <a:spcPts val="5"/>
              </a:spcBef>
              <a:buClr>
                <a:srgbClr val="5B93AF"/>
              </a:buClr>
              <a:buFont typeface="Arial"/>
              <a:buChar char="►"/>
              <a:tabLst>
                <a:tab pos="227965" algn="l"/>
              </a:tabLst>
            </a:pPr>
            <a:r>
              <a:rPr lang="en-ZA" sz="2000" spc="-30" dirty="0">
                <a:latin typeface="Aptos" panose="020B0004020202020204" pitchFamily="34" charset="0"/>
                <a:cs typeface="Tahoma"/>
              </a:rPr>
              <a:t>Clumping</a:t>
            </a:r>
            <a:r>
              <a:rPr lang="en-ZA" sz="2000" spc="-20" dirty="0">
                <a:latin typeface="Aptos" panose="020B0004020202020204" pitchFamily="34" charset="0"/>
                <a:cs typeface="Tahoma"/>
              </a:rPr>
              <a:t> </a:t>
            </a:r>
            <a:r>
              <a:rPr lang="en-ZA" sz="2000" spc="-10" dirty="0">
                <a:latin typeface="Aptos" panose="020B0004020202020204" pitchFamily="34" charset="0"/>
                <a:cs typeface="Tahoma"/>
              </a:rPr>
              <a:t>thins</a:t>
            </a:r>
            <a:r>
              <a:rPr lang="en-ZA" sz="2000" spc="-15" dirty="0">
                <a:latin typeface="Aptos" panose="020B0004020202020204" pitchFamily="34" charset="0"/>
                <a:cs typeface="Tahoma"/>
              </a:rPr>
              <a:t> </a:t>
            </a:r>
            <a:r>
              <a:rPr lang="en-ZA" sz="2000" spc="-60" dirty="0">
                <a:latin typeface="Aptos" panose="020B0004020202020204" pitchFamily="34" charset="0"/>
                <a:cs typeface="Tahoma"/>
              </a:rPr>
              <a:t>down</a:t>
            </a:r>
            <a:r>
              <a:rPr lang="en-ZA" sz="2000" spc="-20" dirty="0">
                <a:latin typeface="Aptos" panose="020B0004020202020204" pitchFamily="34" charset="0"/>
                <a:cs typeface="Tahoma"/>
              </a:rPr>
              <a:t> the</a:t>
            </a:r>
            <a:r>
              <a:rPr lang="en-ZA" sz="2000" spc="-15" dirty="0">
                <a:latin typeface="Aptos" panose="020B0004020202020204" pitchFamily="34" charset="0"/>
                <a:cs typeface="Tahoma"/>
              </a:rPr>
              <a:t> </a:t>
            </a:r>
            <a:r>
              <a:rPr lang="en-ZA" sz="2000" dirty="0">
                <a:latin typeface="Aptos" panose="020B0004020202020204" pitchFamily="34" charset="0"/>
                <a:cs typeface="Tahoma"/>
              </a:rPr>
              <a:t>SNP</a:t>
            </a:r>
            <a:r>
              <a:rPr lang="en-ZA" sz="2000" spc="-15" dirty="0">
                <a:latin typeface="Aptos" panose="020B0004020202020204" pitchFamily="34" charset="0"/>
                <a:cs typeface="Tahoma"/>
              </a:rPr>
              <a:t> </a:t>
            </a:r>
            <a:r>
              <a:rPr lang="en-ZA" sz="2000" spc="-30" dirty="0">
                <a:latin typeface="Aptos" panose="020B0004020202020204" pitchFamily="34" charset="0"/>
                <a:cs typeface="Tahoma"/>
              </a:rPr>
              <a:t>set</a:t>
            </a:r>
            <a:r>
              <a:rPr lang="en-ZA" sz="2000" spc="-20" dirty="0">
                <a:latin typeface="Aptos" panose="020B0004020202020204" pitchFamily="34" charset="0"/>
                <a:cs typeface="Tahoma"/>
              </a:rPr>
              <a:t> </a:t>
            </a:r>
            <a:r>
              <a:rPr lang="en-ZA" sz="2000" dirty="0">
                <a:latin typeface="Aptos" panose="020B0004020202020204" pitchFamily="34" charset="0"/>
                <a:cs typeface="Tahoma"/>
              </a:rPr>
              <a:t>-</a:t>
            </a:r>
            <a:r>
              <a:rPr lang="en-ZA" sz="2000" spc="-15" dirty="0">
                <a:latin typeface="Aptos" panose="020B0004020202020204" pitchFamily="34" charset="0"/>
                <a:cs typeface="Tahoma"/>
              </a:rPr>
              <a:t> </a:t>
            </a:r>
            <a:r>
              <a:rPr lang="en-ZA" sz="2000" spc="-30" dirty="0">
                <a:latin typeface="Aptos" panose="020B0004020202020204" pitchFamily="34" charset="0"/>
                <a:cs typeface="Tahoma"/>
              </a:rPr>
              <a:t>retaining</a:t>
            </a:r>
            <a:r>
              <a:rPr lang="en-ZA" sz="2000" spc="-10" dirty="0">
                <a:latin typeface="Aptos" panose="020B0004020202020204" pitchFamily="34" charset="0"/>
                <a:cs typeface="Tahoma"/>
              </a:rPr>
              <a:t> </a:t>
            </a:r>
            <a:r>
              <a:rPr lang="en-ZA" sz="2000" spc="-25" dirty="0">
                <a:latin typeface="Aptos" panose="020B0004020202020204" pitchFamily="34" charset="0"/>
                <a:cs typeface="Tahoma"/>
              </a:rPr>
              <a:t>most</a:t>
            </a:r>
            <a:r>
              <a:rPr lang="en-ZA" sz="2000" spc="-15" dirty="0">
                <a:latin typeface="Aptos" panose="020B0004020202020204" pitchFamily="34" charset="0"/>
                <a:cs typeface="Tahoma"/>
              </a:rPr>
              <a:t> </a:t>
            </a:r>
            <a:r>
              <a:rPr lang="en-ZA" sz="2000" spc="-35" dirty="0">
                <a:latin typeface="Aptos" panose="020B0004020202020204" pitchFamily="34" charset="0"/>
                <a:cs typeface="Tahoma"/>
              </a:rPr>
              <a:t>associated </a:t>
            </a:r>
            <a:r>
              <a:rPr lang="en-ZA" sz="2000" dirty="0">
                <a:latin typeface="Aptos" panose="020B0004020202020204" pitchFamily="34" charset="0"/>
                <a:cs typeface="Tahoma"/>
              </a:rPr>
              <a:t>SNPs</a:t>
            </a:r>
            <a:r>
              <a:rPr lang="en-ZA" sz="2000" spc="-25" dirty="0">
                <a:latin typeface="Aptos" panose="020B0004020202020204" pitchFamily="34" charset="0"/>
                <a:cs typeface="Tahoma"/>
              </a:rPr>
              <a:t> </a:t>
            </a:r>
            <a:r>
              <a:rPr lang="en-ZA" sz="2000" dirty="0">
                <a:latin typeface="Aptos" panose="020B0004020202020204" pitchFamily="34" charset="0"/>
                <a:cs typeface="Tahoma"/>
              </a:rPr>
              <a:t>-</a:t>
            </a:r>
            <a:r>
              <a:rPr lang="en-ZA" sz="2000" spc="-20" dirty="0">
                <a:latin typeface="Aptos" panose="020B0004020202020204" pitchFamily="34" charset="0"/>
                <a:cs typeface="Tahoma"/>
              </a:rPr>
              <a:t> </a:t>
            </a:r>
            <a:r>
              <a:rPr lang="en-ZA" sz="2000" spc="-30" dirty="0">
                <a:latin typeface="Aptos" panose="020B0004020202020204" pitchFamily="34" charset="0"/>
                <a:cs typeface="Tahoma"/>
              </a:rPr>
              <a:t>so</a:t>
            </a:r>
            <a:r>
              <a:rPr lang="en-ZA" sz="2000" spc="-25" dirty="0">
                <a:latin typeface="Aptos" panose="020B0004020202020204" pitchFamily="34" charset="0"/>
                <a:cs typeface="Tahoma"/>
              </a:rPr>
              <a:t> </a:t>
            </a:r>
            <a:r>
              <a:rPr lang="en-ZA" sz="2000" dirty="0">
                <a:latin typeface="Aptos" panose="020B0004020202020204" pitchFamily="34" charset="0"/>
                <a:cs typeface="Tahoma"/>
              </a:rPr>
              <a:t>that</a:t>
            </a:r>
            <a:r>
              <a:rPr lang="en-ZA" sz="2000" spc="-25" dirty="0">
                <a:latin typeface="Aptos" panose="020B0004020202020204" pitchFamily="34" charset="0"/>
                <a:cs typeface="Tahoma"/>
              </a:rPr>
              <a:t> </a:t>
            </a:r>
            <a:r>
              <a:rPr lang="en-ZA" sz="2000" spc="-40" dirty="0">
                <a:latin typeface="Aptos" panose="020B0004020202020204" pitchFamily="34" charset="0"/>
                <a:cs typeface="Tahoma"/>
              </a:rPr>
              <a:t>those</a:t>
            </a:r>
            <a:r>
              <a:rPr lang="en-ZA" sz="2000" spc="-20" dirty="0">
                <a:latin typeface="Aptos" panose="020B0004020202020204" pitchFamily="34" charset="0"/>
                <a:cs typeface="Tahoma"/>
              </a:rPr>
              <a:t> </a:t>
            </a:r>
            <a:r>
              <a:rPr lang="en-ZA" sz="2000" spc="-40" dirty="0">
                <a:latin typeface="Aptos" panose="020B0004020202020204" pitchFamily="34" charset="0"/>
                <a:cs typeface="Tahoma"/>
              </a:rPr>
              <a:t>remaining</a:t>
            </a:r>
            <a:r>
              <a:rPr lang="en-ZA" sz="2000" spc="-20" dirty="0">
                <a:latin typeface="Aptos" panose="020B0004020202020204" pitchFamily="34" charset="0"/>
                <a:cs typeface="Tahoma"/>
              </a:rPr>
              <a:t> </a:t>
            </a:r>
            <a:r>
              <a:rPr lang="en-ZA" sz="2000" spc="-55" dirty="0">
                <a:latin typeface="Aptos" panose="020B0004020202020204" pitchFamily="34" charset="0"/>
                <a:cs typeface="Tahoma"/>
              </a:rPr>
              <a:t>are</a:t>
            </a:r>
            <a:r>
              <a:rPr lang="en-ZA" sz="2000" spc="-20" dirty="0">
                <a:latin typeface="Aptos" panose="020B0004020202020204" pitchFamily="34" charset="0"/>
                <a:cs typeface="Tahoma"/>
              </a:rPr>
              <a:t> </a:t>
            </a:r>
            <a:r>
              <a:rPr lang="en-ZA" sz="2000" i="1" spc="-10" dirty="0">
                <a:latin typeface="Aptos" panose="020B0004020202020204" pitchFamily="34" charset="0"/>
                <a:cs typeface="Meiryo UI"/>
              </a:rPr>
              <a:t>∼</a:t>
            </a:r>
            <a:r>
              <a:rPr lang="en-ZA" sz="2000" spc="-10" dirty="0">
                <a:latin typeface="Aptos" panose="020B0004020202020204" pitchFamily="34" charset="0"/>
                <a:cs typeface="Tahoma"/>
              </a:rPr>
              <a:t>independent</a:t>
            </a:r>
          </a:p>
          <a:p>
            <a:pPr marL="227329" marR="17780" indent="-177165">
              <a:lnSpc>
                <a:spcPct val="102600"/>
              </a:lnSpc>
              <a:spcBef>
                <a:spcPts val="5"/>
              </a:spcBef>
              <a:buClr>
                <a:srgbClr val="5B93AF"/>
              </a:buClr>
              <a:buFont typeface="Arial"/>
              <a:buChar char="►"/>
              <a:tabLst>
                <a:tab pos="227965" algn="l"/>
              </a:tabLst>
            </a:pPr>
            <a:endParaRPr lang="en-ZA" sz="2000" spc="-10" dirty="0">
              <a:latin typeface="Aptos" panose="020B0004020202020204" pitchFamily="34" charset="0"/>
              <a:cs typeface="Tahoma"/>
            </a:endParaRPr>
          </a:p>
          <a:p>
            <a:pPr marL="227329" marR="17780" indent="-177165">
              <a:lnSpc>
                <a:spcPct val="102600"/>
              </a:lnSpc>
              <a:spcBef>
                <a:spcPts val="5"/>
              </a:spcBef>
              <a:buClr>
                <a:srgbClr val="5B93AF"/>
              </a:buClr>
              <a:buFont typeface="Arial"/>
              <a:buChar char="►"/>
              <a:tabLst>
                <a:tab pos="227965" algn="l"/>
              </a:tabLst>
            </a:pPr>
            <a:r>
              <a:rPr lang="en-ZA" sz="2000" spc="-45" dirty="0">
                <a:latin typeface="Aptos" panose="020B0004020202020204" pitchFamily="34" charset="0"/>
                <a:cs typeface="Tahoma"/>
              </a:rPr>
              <a:t>Some</a:t>
            </a:r>
            <a:r>
              <a:rPr lang="en-ZA" sz="2000" spc="-25" dirty="0">
                <a:latin typeface="Aptos" panose="020B0004020202020204" pitchFamily="34" charset="0"/>
                <a:cs typeface="Tahoma"/>
              </a:rPr>
              <a:t> </a:t>
            </a:r>
            <a:r>
              <a:rPr lang="en-ZA" sz="2000" spc="-55" dirty="0">
                <a:latin typeface="Aptos" panose="020B0004020202020204" pitchFamily="34" charset="0"/>
                <a:cs typeface="Tahoma"/>
              </a:rPr>
              <a:t>approaches</a:t>
            </a:r>
            <a:r>
              <a:rPr lang="en-ZA" sz="2000" spc="-20" dirty="0">
                <a:latin typeface="Aptos" panose="020B0004020202020204" pitchFamily="34" charset="0"/>
                <a:cs typeface="Tahoma"/>
              </a:rPr>
              <a:t> </a:t>
            </a:r>
            <a:r>
              <a:rPr lang="en-ZA" sz="2000" spc="-30" dirty="0">
                <a:latin typeface="Aptos" panose="020B0004020202020204" pitchFamily="34" charset="0"/>
                <a:cs typeface="Tahoma"/>
              </a:rPr>
              <a:t>include</a:t>
            </a:r>
            <a:r>
              <a:rPr lang="en-ZA" sz="2000" spc="-20" dirty="0">
                <a:latin typeface="Aptos" panose="020B0004020202020204" pitchFamily="34" charset="0"/>
                <a:cs typeface="Tahoma"/>
              </a:rPr>
              <a:t> </a:t>
            </a:r>
            <a:r>
              <a:rPr lang="en-ZA" sz="2000" dirty="0">
                <a:latin typeface="Aptos" panose="020B0004020202020204" pitchFamily="34" charset="0"/>
                <a:cs typeface="Tahoma"/>
              </a:rPr>
              <a:t>all</a:t>
            </a:r>
            <a:r>
              <a:rPr lang="en-ZA" sz="2000" spc="-20" dirty="0">
                <a:latin typeface="Aptos" panose="020B0004020202020204" pitchFamily="34" charset="0"/>
                <a:cs typeface="Tahoma"/>
              </a:rPr>
              <a:t> </a:t>
            </a:r>
            <a:r>
              <a:rPr lang="en-ZA" sz="2000" dirty="0">
                <a:latin typeface="Aptos" panose="020B0004020202020204" pitchFamily="34" charset="0"/>
                <a:cs typeface="Tahoma"/>
              </a:rPr>
              <a:t>SNPs</a:t>
            </a:r>
            <a:r>
              <a:rPr lang="en-ZA" sz="2000" spc="-20" dirty="0">
                <a:latin typeface="Aptos" panose="020B0004020202020204" pitchFamily="34" charset="0"/>
                <a:cs typeface="Tahoma"/>
              </a:rPr>
              <a:t> </a:t>
            </a:r>
            <a:r>
              <a:rPr lang="en-ZA" sz="2000" spc="-35" dirty="0">
                <a:latin typeface="Aptos" panose="020B0004020202020204" pitchFamily="34" charset="0"/>
                <a:cs typeface="Tahoma"/>
              </a:rPr>
              <a:t>and</a:t>
            </a:r>
            <a:r>
              <a:rPr lang="en-ZA" sz="2000" spc="-20" dirty="0">
                <a:latin typeface="Aptos" panose="020B0004020202020204" pitchFamily="34" charset="0"/>
                <a:cs typeface="Tahoma"/>
              </a:rPr>
              <a:t> </a:t>
            </a:r>
            <a:r>
              <a:rPr lang="en-ZA" sz="2000" spc="-30" dirty="0">
                <a:latin typeface="Aptos" panose="020B0004020202020204" pitchFamily="34" charset="0"/>
                <a:cs typeface="Tahoma"/>
              </a:rPr>
              <a:t>adjust</a:t>
            </a:r>
            <a:r>
              <a:rPr lang="en-ZA" sz="2000" spc="-20" dirty="0">
                <a:latin typeface="Aptos" panose="020B0004020202020204" pitchFamily="34" charset="0"/>
                <a:cs typeface="Tahoma"/>
              </a:rPr>
              <a:t> for</a:t>
            </a:r>
            <a:r>
              <a:rPr lang="en-ZA" sz="2000" spc="-25" dirty="0">
                <a:latin typeface="Aptos" panose="020B0004020202020204" pitchFamily="34" charset="0"/>
                <a:cs typeface="Tahoma"/>
              </a:rPr>
              <a:t> LD (e.g., Bayesian approach, Frequentist regression etc)</a:t>
            </a:r>
            <a:endParaRPr lang="en-ZA" sz="2000" dirty="0">
              <a:latin typeface="Aptos" panose="020B0004020202020204" pitchFamily="34" charset="0"/>
              <a:cs typeface="Tahoma"/>
            </a:endParaRPr>
          </a:p>
          <a:p>
            <a:pPr marL="50164" marR="17780">
              <a:lnSpc>
                <a:spcPct val="102600"/>
              </a:lnSpc>
              <a:spcBef>
                <a:spcPts val="5"/>
              </a:spcBef>
              <a:buClr>
                <a:srgbClr val="5B93AF"/>
              </a:buClr>
              <a:tabLst>
                <a:tab pos="227965" algn="l"/>
              </a:tabLst>
            </a:pPr>
            <a:endParaRPr lang="en-ZA" sz="2000" dirty="0">
              <a:latin typeface="Aptos" panose="020B0004020202020204" pitchFamily="34" charset="0"/>
              <a:cs typeface="Tahoma"/>
            </a:endParaRPr>
          </a:p>
        </p:txBody>
      </p:sp>
    </p:spTree>
    <p:extLst>
      <p:ext uri="{BB962C8B-B14F-4D97-AF65-F5344CB8AC3E}">
        <p14:creationId xmlns:p14="http://schemas.microsoft.com/office/powerpoint/2010/main" val="1056562824"/>
      </p:ext>
    </p:extLst>
  </p:cSld>
  <p:clrMapOvr>
    <a:masterClrMapping/>
  </p:clrMapOvr>
</p:sld>
</file>

<file path=ppt/theme/theme1.xml><?xml version="1.0" encoding="utf-8"?>
<a:theme xmlns:a="http://schemas.openxmlformats.org/drawingml/2006/main" name="Office Theme">
  <a:themeElements>
    <a:clrScheme name="MHS#2022">
      <a:dk1>
        <a:srgbClr val="4D5356"/>
      </a:dk1>
      <a:lt1>
        <a:srgbClr val="FFFFFF"/>
      </a:lt1>
      <a:dk2>
        <a:srgbClr val="4D5356"/>
      </a:dk2>
      <a:lt2>
        <a:srgbClr val="FFFFFF"/>
      </a:lt2>
      <a:accent1>
        <a:srgbClr val="61223B"/>
      </a:accent1>
      <a:accent2>
        <a:srgbClr val="B79962"/>
      </a:accent2>
      <a:accent3>
        <a:srgbClr val="005F61"/>
      </a:accent3>
      <a:accent4>
        <a:srgbClr val="8C979A"/>
      </a:accent4>
      <a:accent5>
        <a:srgbClr val="61223B"/>
      </a:accent5>
      <a:accent6>
        <a:srgbClr val="8B2346"/>
      </a:accent6>
      <a:hlink>
        <a:srgbClr val="B79962"/>
      </a:hlink>
      <a:folHlink>
        <a:srgbClr val="8C979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8C6D65BAC40A45BAB92F14DB5F4FAF" ma:contentTypeVersion="13" ma:contentTypeDescription="Create a new document." ma:contentTypeScope="" ma:versionID="4bebfb9a38d2a52932940e3bd172a61b">
  <xsd:schema xmlns:xsd="http://www.w3.org/2001/XMLSchema" xmlns:xs="http://www.w3.org/2001/XMLSchema" xmlns:p="http://schemas.microsoft.com/office/2006/metadata/properties" xmlns:ns2="88a3d677-9216-46c3-8201-ee58da5def3b" xmlns:ns3="dffefaba-9bcc-430d-9abe-09565c10f6ee" targetNamespace="http://schemas.microsoft.com/office/2006/metadata/properties" ma:root="true" ma:fieldsID="c2094452f851fe343f0223b9fe04b330" ns2:_="" ns3:_="">
    <xsd:import namespace="88a3d677-9216-46c3-8201-ee58da5def3b"/>
    <xsd:import namespace="dffefaba-9bcc-430d-9abe-09565c10f6e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a3d677-9216-46c3-8201-ee58da5def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fefaba-9bcc-430d-9abe-09565c10f6ee"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D7D7F7-24A2-4C9A-ACC2-47010189ADF2}">
  <ds:schemaRefs>
    <ds:schemaRef ds:uri="http://schemas.microsoft.com/sharepoint/v3/contenttype/forms"/>
  </ds:schemaRefs>
</ds:datastoreItem>
</file>

<file path=customXml/itemProps2.xml><?xml version="1.0" encoding="utf-8"?>
<ds:datastoreItem xmlns:ds="http://schemas.openxmlformats.org/officeDocument/2006/customXml" ds:itemID="{3DE77D1A-AF2A-4EA2-AA83-9B1B012407C9}">
  <ds:schemaRefs>
    <ds:schemaRef ds:uri="http://purl.org/dc/terms/"/>
    <ds:schemaRef ds:uri="http://purl.org/dc/elements/1.1/"/>
    <ds:schemaRef ds:uri="dffefaba-9bcc-430d-9abe-09565c10f6ee"/>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88a3d677-9216-46c3-8201-ee58da5def3b"/>
    <ds:schemaRef ds:uri="http://purl.org/dc/dcmitype/"/>
  </ds:schemaRefs>
</ds:datastoreItem>
</file>

<file path=customXml/itemProps3.xml><?xml version="1.0" encoding="utf-8"?>
<ds:datastoreItem xmlns:ds="http://schemas.openxmlformats.org/officeDocument/2006/customXml" ds:itemID="{262B843C-1A20-48AD-8FA8-753DD10D6F82}">
  <ds:schemaRefs>
    <ds:schemaRef ds:uri="88a3d677-9216-46c3-8201-ee58da5def3b"/>
    <ds:schemaRef ds:uri="dffefaba-9bcc-430d-9abe-09565c10f6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4887</TotalTime>
  <Words>1775</Words>
  <Application>Microsoft Macintosh PowerPoint</Application>
  <PresentationFormat>Widescreen</PresentationFormat>
  <Paragraphs>224</Paragraphs>
  <Slides>17</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Aptos</vt:lpstr>
      <vt:lpstr>Arial</vt:lpstr>
      <vt:lpstr>Calibri</vt:lpstr>
      <vt:lpstr>Calibri Light</vt:lpstr>
      <vt:lpstr>Cambria Math</vt:lpstr>
      <vt:lpstr>Courier New</vt:lpstr>
      <vt:lpstr>MuseoSans</vt:lpstr>
      <vt:lpstr>Raleway</vt:lpstr>
      <vt:lpstr>Söhne</vt:lpstr>
      <vt:lpstr>Times New Roman</vt:lpstr>
      <vt:lpstr>Trebuchet MS</vt:lpstr>
      <vt:lpstr>Wingdings</vt:lpstr>
      <vt:lpstr>Office Theme</vt:lpstr>
      <vt:lpstr>PowerPoint Presentation</vt:lpstr>
      <vt:lpstr>Lecture Objectives</vt:lpstr>
      <vt:lpstr>GWAS results as our starting point</vt:lpstr>
      <vt:lpstr>What is a Polygenic Risk Score? And how is it calculated?</vt:lpstr>
      <vt:lpstr>What is required for calculation?</vt:lpstr>
      <vt:lpstr>Visual Representation of PRS calculation: a practical example using 3 SNPs</vt:lpstr>
      <vt:lpstr>Calculation of PRS</vt:lpstr>
      <vt:lpstr>SNP inclusion: the more the merrier? </vt:lpstr>
      <vt:lpstr>Controlling for Linkage Disequilibrium (LD)</vt:lpstr>
      <vt:lpstr>PRS units</vt:lpstr>
      <vt:lpstr>PRS performance assessment</vt:lpstr>
      <vt:lpstr>PowerPoint Presentation</vt:lpstr>
      <vt:lpstr>Applications of PRS </vt:lpstr>
      <vt:lpstr>Limitations &amp; Challenges</vt:lpstr>
      <vt:lpstr>Future Directions </vt:lpstr>
      <vt:lpstr>Recommended 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Muller, L, Mev [lm2@sun.ac.za]</dc:creator>
  <cp:lastModifiedBy>Ndong Sima, CAA, Miss [csima@sun.ac.za]</cp:lastModifiedBy>
  <cp:revision>16</cp:revision>
  <dcterms:created xsi:type="dcterms:W3CDTF">2021-09-15T08:20:16Z</dcterms:created>
  <dcterms:modified xsi:type="dcterms:W3CDTF">2025-02-27T07:12:11Z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0x010100008C6D65BAC40A45BAB92F14DB5F4FAF</vt:lpwstr>
  </property>
</Properties>
</file>